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6"/>
  </p:notesMasterIdLst>
  <p:handoutMasterIdLst>
    <p:handoutMasterId r:id="rId7"/>
  </p:handoutMasterIdLst>
  <p:sldIdLst>
    <p:sldId id="361" r:id="rId2"/>
    <p:sldId id="362" r:id="rId3"/>
    <p:sldId id="363" r:id="rId4"/>
    <p:sldId id="364" r:id="rId5"/>
  </p:sldIdLst>
  <p:sldSz cx="6858000" cy="9144000" type="screen4x3"/>
  <p:notesSz cx="987425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93" d="100"/>
          <a:sy n="93" d="100"/>
        </p:scale>
        <p:origin x="2904" y="2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74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93123" y="3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619AA-ECCE-4DD4-ACD7-F4521D2EDFE4}" type="datetimeFigureOut">
              <a:rPr kumimoji="1" lang="ja-JP" altLang="en-US" smtClean="0"/>
              <a:t>2022/3/22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4282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93123" y="6514282"/>
            <a:ext cx="4278842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648FD-B5DB-481D-8DEF-0E775568FA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39345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3123" y="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91EFA-7F56-476B-AC53-B4247B7F016B}" type="datetimeFigureOut">
              <a:rPr kumimoji="1" lang="ja-JP" altLang="en-US" smtClean="0"/>
              <a:t>2022/3/22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0350" y="857250"/>
            <a:ext cx="17335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300412"/>
            <a:ext cx="78994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3123" y="6513913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95FE2-CC4A-4CD6-BD3A-14C0B4B8B6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50547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95FE2-CC4A-4CD6-BD3A-14C0B4B8B6F2}" type="slidenum">
              <a:rPr lang="ja-JP" altLang="en-US" smtClean="0">
                <a:solidFill>
                  <a:prstClr val="black"/>
                </a:solidFill>
                <a:latin typeface="Calibri"/>
                <a:ea typeface="ＭＳ Ｐゴシック"/>
              </a:rPr>
              <a:pPr/>
              <a:t>1</a:t>
            </a:fld>
            <a:endParaRPr lang="ja-JP" altLang="en-US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74959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95FE2-CC4A-4CD6-BD3A-14C0B4B8B6F2}" type="slidenum">
              <a:rPr lang="ja-JP" altLang="en-US" smtClean="0">
                <a:solidFill>
                  <a:prstClr val="black"/>
                </a:solidFill>
                <a:latin typeface="Calibri"/>
                <a:ea typeface="ＭＳ Ｐゴシック"/>
              </a:rPr>
              <a:pPr/>
              <a:t>2</a:t>
            </a:fld>
            <a:endParaRPr lang="ja-JP" altLang="en-US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80963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95FE2-CC4A-4CD6-BD3A-14C0B4B8B6F2}" type="slidenum">
              <a:rPr lang="ja-JP" altLang="en-US" smtClean="0">
                <a:solidFill>
                  <a:prstClr val="black"/>
                </a:solidFill>
                <a:latin typeface="Calibri"/>
                <a:ea typeface="ＭＳ Ｐゴシック"/>
              </a:rPr>
              <a:pPr/>
              <a:t>3</a:t>
            </a:fld>
            <a:endParaRPr lang="ja-JP" altLang="en-US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43035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95FE2-CC4A-4CD6-BD3A-14C0B4B8B6F2}" type="slidenum">
              <a:rPr lang="ja-JP" altLang="en-US" smtClean="0">
                <a:solidFill>
                  <a:prstClr val="black"/>
                </a:solidFill>
                <a:latin typeface="Calibri"/>
                <a:ea typeface="ＭＳ Ｐゴシック"/>
              </a:rPr>
              <a:pPr/>
              <a:t>4</a:t>
            </a:fld>
            <a:endParaRPr lang="ja-JP" altLang="en-US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40278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F9DB68CD-0768-744F-B7D0-FD7320F382AE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471488" y="950496"/>
            <a:ext cx="5915025" cy="12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488" y="8346398"/>
            <a:ext cx="5925826" cy="1829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010" y="8417743"/>
            <a:ext cx="1110665" cy="54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E6CE21-B1D4-B246-A196-FDAA840C6B2B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331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3FE6AE25-2432-1441-B862-A570D2E314B3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9454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C6D6ADCA-9A28-F44B-AA5B-0DF3797D1E75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8101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D1CC0E0E-A1A8-A446-8546-35C73A7740F7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550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140A287F-C84E-AA42-9A63-2E4959B19946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5115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8D32708C-2EBF-7041-9983-BCA7F4176842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6278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D6ABC5A-9733-3745-9974-E88FF43D7801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5770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C1139197-689B-BC4C-9D60-2F18F72CCE93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1019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946E32B1-E53E-654C-A1C3-1C1B3917D5E2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4173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A4AF9A9-6596-1E4F-A9F1-DA7E36E7E7DF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2022/3/22</a:t>
            </a:fld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5491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591808" y="697828"/>
            <a:ext cx="5915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421" y="8542511"/>
            <a:ext cx="954254" cy="467585"/>
          </a:xfrm>
          <a:prstGeom prst="rect">
            <a:avLst/>
          </a:prstGeom>
        </p:spPr>
      </p:pic>
      <p:cxnSp>
        <p:nvCxnSpPr>
          <p:cNvPr id="11" name="直線コネクタ 10"/>
          <p:cNvCxnSpPr/>
          <p:nvPr userDrawn="1"/>
        </p:nvCxnSpPr>
        <p:spPr>
          <a:xfrm>
            <a:off x="602609" y="8507222"/>
            <a:ext cx="5915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35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259449" y="257390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放電・充電日記</a:t>
            </a:r>
            <a:endParaRPr lang="ja-JP" altLang="en-US" sz="2400" dirty="0">
              <a:solidFill>
                <a:prstClr val="black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A602D924-7ABB-2C49-AB47-3A99D447C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17" y="1341148"/>
            <a:ext cx="5795962" cy="697749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28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00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72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44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/>
          </a:p>
        </p:txBody>
      </p:sp>
      <p:sp>
        <p:nvSpPr>
          <p:cNvPr id="9" name="テキスト ボックス 5">
            <a:extLst>
              <a:ext uri="{FF2B5EF4-FFF2-40B4-BE49-F238E27FC236}">
                <a16:creationId xmlns:a16="http://schemas.microsoft.com/office/drawing/2014/main" id="{C7F62A76-B2A3-2C4B-B8A3-ADB03DBC3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392" y="825356"/>
            <a:ext cx="14350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>
                <a:latin typeface="HGPMinchoE" panose="02020900000000000000" pitchFamily="18" charset="-128"/>
                <a:ea typeface="HGPMinchoE" panose="02020900000000000000" pitchFamily="18" charset="-128"/>
              </a:rPr>
              <a:t>年　　　月　　　日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90BF75B-5256-C24D-98E3-3A7CDEAD1E88}"/>
              </a:ext>
            </a:extLst>
          </p:cNvPr>
          <p:cNvSpPr txBox="1"/>
          <p:nvPr/>
        </p:nvSpPr>
        <p:spPr>
          <a:xfrm>
            <a:off x="820823" y="1568595"/>
            <a:ext cx="539286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１．放電ログ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「１日の中で、あなたの感情、気分、エネルギーを下げたものは何でしょうか？」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その悪循環は何がきっかけで起きましたか？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spcAft>
                <a:spcPts val="0"/>
              </a:spcAft>
              <a:defRPr/>
            </a:pPr>
            <a:r>
              <a:rPr lang="ja-JP" altLang="en-US" sz="1200">
                <a:solidFill>
                  <a:srgbClr val="000000"/>
                </a:solidFill>
                <a:latin typeface="ＭＳ Ｐゴシック" panose="020B0600070205080204" pitchFamily="34" charset="-128"/>
                <a:ea typeface="ＭＳ 明朝" panose="02020609040205080304" pitchFamily="49" charset="-128"/>
              </a:rPr>
              <a:t>　</a:t>
            </a:r>
            <a:endParaRPr lang="en-US" altLang="ja-JP" sz="120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ja-JP" altLang="en-US" sz="105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２．充電ログ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「１日の中で、あなたの感情、気分、エネルギーを上げるものは何でしょうか？」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その好循環は何がきっかけで起きましたか？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ja-JP" altLang="en-US" sz="1200">
              <a:latin typeface="HGPMinchoE" panose="02020900000000000000" pitchFamily="18" charset="-128"/>
              <a:ea typeface="HGPMincho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57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218859" y="257390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他人プロファイル</a:t>
            </a:r>
            <a:endParaRPr lang="ja-JP" altLang="en-US" sz="2400" dirty="0">
              <a:solidFill>
                <a:prstClr val="black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A602D924-7ABB-2C49-AB47-3A99D447C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17" y="1341148"/>
            <a:ext cx="5795962" cy="697749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28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00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72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44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/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id="{1B8B76BF-ABAC-FA48-90D0-2FE6241CD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957" y="825356"/>
            <a:ext cx="10711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>
                <a:latin typeface="HGPMinchoE" panose="02020900000000000000" pitchFamily="18" charset="-128"/>
                <a:ea typeface="HGPMinchoE" panose="02020900000000000000" pitchFamily="18" charset="-128"/>
              </a:rPr>
              <a:t>相手の氏名</a:t>
            </a: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9398F397-A495-8144-B7D2-21E000D17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983" y="1610327"/>
            <a:ext cx="5595296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１．相手のタイプはどれだと思いますか？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２．なぜ、どのような観察からそう判断しましたか？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３．次のことを聞いて見てください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①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夏休みの宿題はどのように終わらせたか？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②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喰べる順番は？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③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旅の仕方は？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４．次のことを観察してみてください。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①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仕事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モチベーションが上がる時、下がる時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②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時間管理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どのような悩みがあるか？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③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先延ばし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やるべきことを先延ばしするか？</a:t>
            </a:r>
            <a:r>
              <a:rPr lang="ja-JP" altLang="en-US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　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やりたいことを先延ばしするか？</a:t>
            </a: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9875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69474" y="257390"/>
            <a:ext cx="2959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チーム</a:t>
            </a:r>
            <a:r>
              <a:rPr lang="en-US" altLang="ja-JP" sz="2400" dirty="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GPS</a:t>
            </a:r>
            <a:r>
              <a:rPr lang="ja-JP" altLang="en-US" sz="240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振り返り</a:t>
            </a:r>
            <a:endParaRPr lang="ja-JP" altLang="en-US" sz="2400" dirty="0">
              <a:solidFill>
                <a:prstClr val="black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A602D924-7ABB-2C49-AB47-3A99D447C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17" y="1341148"/>
            <a:ext cx="5795962" cy="697749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28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00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72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44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/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id="{1B8B76BF-ABAC-FA48-90D0-2FE6241CD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957" y="825356"/>
            <a:ext cx="7232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>
                <a:latin typeface="HGPMinchoE" panose="02020900000000000000" pitchFamily="18" charset="-128"/>
                <a:ea typeface="HGPMinchoE" panose="02020900000000000000" pitchFamily="18" charset="-128"/>
              </a:rPr>
              <a:t>部署名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414FEC-FFAC-2546-9393-4A33F7346D6D}"/>
              </a:ext>
            </a:extLst>
          </p:cNvPr>
          <p:cNvSpPr txBox="1"/>
          <p:nvPr/>
        </p:nvSpPr>
        <p:spPr>
          <a:xfrm>
            <a:off x="751548" y="1568595"/>
            <a:ext cx="5392860" cy="7263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latin typeface="TsukuARdGothicStd"/>
              </a:rPr>
              <a:t>年間目標</a:t>
            </a:r>
            <a:r>
              <a:rPr lang="en-US" altLang="ja-JP" sz="1400" dirty="0">
                <a:latin typeface="TsukuARdGothicStd"/>
              </a:rPr>
              <a:t>:</a:t>
            </a:r>
          </a:p>
          <a:p>
            <a:endParaRPr lang="en-US" altLang="ja-JP" sz="1400" dirty="0">
              <a:latin typeface="TsukuARdGothicStd"/>
            </a:endParaRPr>
          </a:p>
          <a:p>
            <a:r>
              <a:rPr lang="en-US" altLang="ja-JP" sz="1400" dirty="0">
                <a:latin typeface="TsukuARdGothicStd"/>
              </a:rPr>
              <a:t>①</a:t>
            </a:r>
            <a:br>
              <a:rPr lang="en-US" altLang="ja-JP" sz="1400" dirty="0">
                <a:latin typeface="TsukuARdGothicStd"/>
              </a:rPr>
            </a:br>
            <a:r>
              <a:rPr lang="en-US" altLang="ja-JP" sz="1400" dirty="0">
                <a:latin typeface="TsukuARdGothicStd"/>
              </a:rPr>
              <a:t>②</a:t>
            </a:r>
            <a:br>
              <a:rPr lang="en-US" altLang="ja-JP" sz="1400" dirty="0">
                <a:latin typeface="TsukuARdGothicStd"/>
              </a:rPr>
            </a:br>
            <a:r>
              <a:rPr lang="en-US" altLang="ja-JP" sz="1400" dirty="0">
                <a:latin typeface="TsukuARdGothicStd"/>
              </a:rPr>
              <a:t>③</a:t>
            </a:r>
          </a:p>
          <a:p>
            <a:endParaRPr lang="en-US" altLang="ja-JP" sz="1400" dirty="0">
              <a:latin typeface="TsukuARdGothicStd"/>
            </a:endParaRPr>
          </a:p>
          <a:p>
            <a:endParaRPr lang="en-US" altLang="ja-JP" sz="1400" dirty="0">
              <a:latin typeface="TsukuARdGothicStd"/>
            </a:endParaRPr>
          </a:p>
          <a:p>
            <a:r>
              <a:rPr lang="en-US" altLang="ja-JP" sz="1400" dirty="0">
                <a:latin typeface="TsukuARdGothicStd"/>
              </a:rPr>
              <a:t>1.Good </a:t>
            </a:r>
            <a:r>
              <a:rPr lang="ja-JP" altLang="en-US" sz="1400">
                <a:latin typeface="TsukuARdGothicStd"/>
              </a:rPr>
              <a:t>　　</a:t>
            </a:r>
            <a:r>
              <a:rPr lang="ja-JP" altLang="en-US" sz="1200">
                <a:latin typeface="TsukuARdGothicStd"/>
              </a:rPr>
              <a:t>お互いで工夫したこと、よかったこと、前進したことは</a:t>
            </a:r>
            <a:r>
              <a:rPr lang="en-US" altLang="ja-JP" sz="1200" dirty="0">
                <a:latin typeface="TsukuARdGothicStd"/>
              </a:rPr>
              <a:t>? </a:t>
            </a:r>
          </a:p>
          <a:p>
            <a:endParaRPr lang="ja-JP" altLang="en-US" sz="1200"/>
          </a:p>
          <a:p>
            <a:pPr>
              <a:spcAft>
                <a:spcPts val="0"/>
              </a:spcAft>
              <a:defRPr/>
            </a:pPr>
            <a:endParaRPr lang="en-US" altLang="ja-JP" sz="120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ja-JP" altLang="en-US" sz="105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2.Problem 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　現状の課題、改善、停滞したこと、できなかったことは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? </a:t>
            </a: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３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.Solution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　　次の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1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ヶ月でお互いどのようなことにコミットするか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? </a:t>
            </a: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　　　　　　　　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 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どんなフォローや助け合い、役割分担をするか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? </a:t>
            </a: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ja-JP" altLang="en-US" sz="1200">
              <a:latin typeface="HGPMinchoE" panose="02020900000000000000" pitchFamily="18" charset="-128"/>
              <a:ea typeface="HGPMincho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9648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69474" y="257390"/>
            <a:ext cx="2959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GPS</a:t>
            </a:r>
            <a:r>
              <a:rPr lang="ja-JP" altLang="en-US" sz="2400">
                <a:solidFill>
                  <a:prstClr val="black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フィードバック</a:t>
            </a:r>
            <a:endParaRPr lang="ja-JP" altLang="en-US" sz="2400" dirty="0">
              <a:solidFill>
                <a:prstClr val="black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A602D924-7ABB-2C49-AB47-3A99D447C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17" y="1341148"/>
            <a:ext cx="5795962" cy="697749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28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00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72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4425" indent="1588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/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id="{1B8B76BF-ABAC-FA48-90D0-2FE6241CD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957" y="825356"/>
            <a:ext cx="10711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>
                <a:latin typeface="HGPMinchoE" panose="02020900000000000000" pitchFamily="18" charset="-128"/>
                <a:ea typeface="HGPMinchoE" panose="02020900000000000000" pitchFamily="18" charset="-128"/>
              </a:rPr>
              <a:t>相手の氏名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414FEC-FFAC-2546-9393-4A33F7346D6D}"/>
              </a:ext>
            </a:extLst>
          </p:cNvPr>
          <p:cNvSpPr txBox="1"/>
          <p:nvPr/>
        </p:nvSpPr>
        <p:spPr>
          <a:xfrm>
            <a:off x="751548" y="1568595"/>
            <a:ext cx="5392860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TsukuARdGothicStd"/>
              </a:rPr>
              <a:t>1.Good </a:t>
            </a:r>
            <a:r>
              <a:rPr lang="ja-JP" altLang="en-US" sz="1400">
                <a:latin typeface="TsukuARdGothicStd"/>
              </a:rPr>
              <a:t>　　</a:t>
            </a:r>
            <a:r>
              <a:rPr lang="ja-JP" altLang="en-US" sz="1200">
                <a:latin typeface="TsukuARdGothicStd"/>
              </a:rPr>
              <a:t>よかったこと、前進したこと、行動したことは</a:t>
            </a:r>
            <a:r>
              <a:rPr lang="en-US" altLang="ja-JP" sz="1200" dirty="0">
                <a:latin typeface="TsukuARdGothicStd"/>
              </a:rPr>
              <a:t>? </a:t>
            </a:r>
            <a:endParaRPr lang="ja-JP" altLang="en-US" sz="1200"/>
          </a:p>
          <a:p>
            <a:pPr>
              <a:spcAft>
                <a:spcPts val="0"/>
              </a:spcAft>
              <a:defRPr/>
            </a:pPr>
            <a:endParaRPr lang="en-US" altLang="ja-JP" sz="120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en-US" altLang="ja-JP" sz="1050" dirty="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spcAft>
                <a:spcPts val="0"/>
              </a:spcAft>
              <a:defRPr/>
            </a:pPr>
            <a:endParaRPr lang="ja-JP" altLang="en-US" sz="1050">
              <a:solidFill>
                <a:srgbClr val="000000"/>
              </a:solidFill>
              <a:latin typeface="ＭＳ Ｐゴシック" panose="020B0600070205080204" pitchFamily="34" charset="-128"/>
              <a:ea typeface="ＭＳ 明朝" panose="02020609040205080304" pitchFamily="49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2.Problem 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　改善すること、停滞したこと、できなかったことは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? </a:t>
            </a: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３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.Solution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　</a:t>
            </a:r>
            <a:r>
              <a:rPr lang="ja-JP" altLang="en-US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　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次の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1</a:t>
            </a:r>
            <a:r>
              <a:rPr lang="ja-JP" altLang="en-US" sz="1200">
                <a:latin typeface="HGPMinchoE" panose="02020900000000000000" pitchFamily="18" charset="-128"/>
                <a:ea typeface="HGPMinchoE" panose="02020900000000000000" pitchFamily="18" charset="-128"/>
              </a:rPr>
              <a:t>週間で何を改善したり、始めたり、 やめたりするか</a:t>
            </a:r>
            <a:r>
              <a:rPr lang="en-US" altLang="ja-JP" sz="1200" dirty="0">
                <a:latin typeface="HGPMinchoE" panose="02020900000000000000" pitchFamily="18" charset="-128"/>
                <a:ea typeface="HGPMinchoE" panose="02020900000000000000" pitchFamily="18" charset="-128"/>
              </a:rPr>
              <a:t>? </a:t>
            </a: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en-US" altLang="ja-JP" sz="1200" dirty="0"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defRPr/>
            </a:pPr>
            <a:endParaRPr lang="ja-JP" altLang="en-US" sz="1200">
              <a:latin typeface="HGPMinchoE" panose="02020900000000000000" pitchFamily="18" charset="-128"/>
              <a:ea typeface="HGPMincho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210431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6463</TotalTime>
  <Words>330</Words>
  <Application>Microsoft Macintosh PowerPoint</Application>
  <PresentationFormat>画面に合わせる (4:3)</PresentationFormat>
  <Paragraphs>146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HGPMinchoE</vt:lpstr>
      <vt:lpstr>HGS明朝B</vt:lpstr>
      <vt:lpstr>ＭＳ Ｐゴシック</vt:lpstr>
      <vt:lpstr>TsukuARdGothicStd</vt:lpstr>
      <vt:lpstr>Arial</vt:lpstr>
      <vt:lpstr>Calibri</vt:lpstr>
      <vt:lpstr>Calibri Light</vt:lpstr>
      <vt:lpstr>2_Office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takeshi furukawa</dc:creator>
  <cp:lastModifiedBy>古川 武士</cp:lastModifiedBy>
  <cp:revision>171</cp:revision>
  <cp:lastPrinted>2015-07-11T08:59:03Z</cp:lastPrinted>
  <dcterms:created xsi:type="dcterms:W3CDTF">2015-04-20T00:00:49Z</dcterms:created>
  <dcterms:modified xsi:type="dcterms:W3CDTF">2022-03-22T06:44:55Z</dcterms:modified>
</cp:coreProperties>
</file>