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20" r:id="rId1"/>
  </p:sldMasterIdLst>
  <p:notesMasterIdLst>
    <p:notesMasterId r:id="rId3"/>
  </p:notesMasterIdLst>
  <p:handoutMasterIdLst>
    <p:handoutMasterId r:id="rId4"/>
  </p:handoutMasterIdLst>
  <p:sldIdLst>
    <p:sldId id="364" r:id="rId2"/>
  </p:sldIdLst>
  <p:sldSz cx="6858000" cy="9144000" type="screen4x3"/>
  <p:notesSz cx="9874250" cy="6858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スタイル (中間)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83" autoAdjust="0"/>
    <p:restoredTop sz="94660"/>
  </p:normalViewPr>
  <p:slideViewPr>
    <p:cSldViewPr snapToGrid="0">
      <p:cViewPr varScale="1">
        <p:scale>
          <a:sx n="95" d="100"/>
          <a:sy n="95" d="100"/>
        </p:scale>
        <p:origin x="2784" y="78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49" d="100"/>
          <a:sy n="49" d="100"/>
        </p:scale>
        <p:origin x="2740" y="5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3"/>
            <a:ext cx="4278842" cy="34372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 dirty="0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5593123" y="3"/>
            <a:ext cx="4278842" cy="34372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4F619AA-ECCE-4DD4-ACD7-F4521D2EDFE4}" type="datetimeFigureOut">
              <a:rPr kumimoji="1" lang="ja-JP" altLang="en-US" smtClean="0"/>
              <a:t>2022/3/22</a:t>
            </a:fld>
            <a:endParaRPr kumimoji="1" lang="ja-JP" altLang="en-US" dirty="0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6514282"/>
            <a:ext cx="4278842" cy="34372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 dirty="0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5593123" y="6514282"/>
            <a:ext cx="4278842" cy="34372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B9648FD-B5DB-481D-8DEF-0E775568FA9D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843934584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3"/>
            <a:ext cx="4278842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 dirty="0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5593123" y="3"/>
            <a:ext cx="4278842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6991EFA-7F56-476B-AC53-B4247B7F016B}" type="datetimeFigureOut">
              <a:rPr kumimoji="1" lang="ja-JP" altLang="en-US" smtClean="0"/>
              <a:t>2022/3/22</a:t>
            </a:fld>
            <a:endParaRPr kumimoji="1" lang="ja-JP" altLang="en-US" dirty="0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4070350" y="857250"/>
            <a:ext cx="1733550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 dirty="0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987425" y="3300412"/>
            <a:ext cx="7899400" cy="2700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6513913"/>
            <a:ext cx="4278842" cy="3440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5593123" y="6513913"/>
            <a:ext cx="4278842" cy="3440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D095FE2-CC4A-4CD6-BD3A-14C0B4B8B6F2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735054792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095FE2-CC4A-4CD6-BD3A-14C0B4B8B6F2}" type="slidenum">
              <a:rPr lang="ja-JP" altLang="en-US" smtClean="0">
                <a:solidFill>
                  <a:prstClr val="black"/>
                </a:solidFill>
                <a:latin typeface="Calibri"/>
                <a:ea typeface="ＭＳ Ｐゴシック"/>
              </a:rPr>
              <a:pPr/>
              <a:t>1</a:t>
            </a:fld>
            <a:endParaRPr lang="ja-JP" altLang="en-US" dirty="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39402783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/>
          <a:lstStyle/>
          <a:p>
            <a:fld id="{F9DB68CD-0768-744F-B7D0-FD7320F382AE}" type="datetime1">
              <a:rPr lang="ja-JP" altLang="en-US" smtClean="0">
                <a:solidFill>
                  <a:prstClr val="black">
                    <a:tint val="75000"/>
                  </a:prstClr>
                </a:solidFill>
                <a:latin typeface="Calibri"/>
                <a:ea typeface="ＭＳ Ｐゴシック"/>
              </a:rPr>
              <a:t>2022/3/22</a:t>
            </a:fld>
            <a:endParaRPr lang="ja-JP" altLang="en-US" dirty="0">
              <a:solidFill>
                <a:prstClr val="black">
                  <a:tint val="75000"/>
                </a:prstClr>
              </a:solidFill>
              <a:latin typeface="Calibri"/>
              <a:ea typeface="ＭＳ Ｐゴシック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/>
          <a:lstStyle/>
          <a:p>
            <a:endParaRPr lang="ja-JP" altLang="en-US" dirty="0">
              <a:solidFill>
                <a:prstClr val="black">
                  <a:tint val="75000"/>
                </a:prstClr>
              </a:solidFill>
              <a:latin typeface="Calibri"/>
              <a:ea typeface="ＭＳ Ｐゴシック"/>
            </a:endParaRPr>
          </a:p>
        </p:txBody>
      </p:sp>
      <p:cxnSp>
        <p:nvCxnSpPr>
          <p:cNvPr id="8" name="直線コネクタ 7"/>
          <p:cNvCxnSpPr/>
          <p:nvPr userDrawn="1"/>
        </p:nvCxnSpPr>
        <p:spPr>
          <a:xfrm>
            <a:off x="471488" y="950496"/>
            <a:ext cx="5915025" cy="1203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図 8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71488" y="8346398"/>
            <a:ext cx="5925826" cy="18290"/>
          </a:xfrm>
          <a:prstGeom prst="rect">
            <a:avLst/>
          </a:prstGeom>
        </p:spPr>
      </p:pic>
      <p:pic>
        <p:nvPicPr>
          <p:cNvPr id="10" name="図 9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57010" y="8417743"/>
            <a:ext cx="1110665" cy="5442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179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/>
          <a:lstStyle/>
          <a:p>
            <a:fld id="{62E6CE21-B1D4-B246-A196-FDAA840C6B2B}" type="datetime1">
              <a:rPr lang="ja-JP" altLang="en-US" smtClean="0">
                <a:solidFill>
                  <a:prstClr val="black">
                    <a:tint val="75000"/>
                  </a:prstClr>
                </a:solidFill>
                <a:latin typeface="Calibri"/>
                <a:ea typeface="ＭＳ Ｐゴシック"/>
              </a:rPr>
              <a:t>2022/3/22</a:t>
            </a:fld>
            <a:endParaRPr lang="ja-JP" altLang="en-US" dirty="0">
              <a:solidFill>
                <a:prstClr val="black">
                  <a:tint val="75000"/>
                </a:prstClr>
              </a:solidFill>
              <a:latin typeface="Calibri"/>
              <a:ea typeface="ＭＳ Ｐゴシック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/>
          <a:lstStyle/>
          <a:p>
            <a:endParaRPr lang="ja-JP" altLang="en-US" dirty="0">
              <a:solidFill>
                <a:prstClr val="black">
                  <a:tint val="75000"/>
                </a:prstClr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15933133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/>
          <a:lstStyle/>
          <a:p>
            <a:fld id="{3FE6AE25-2432-1441-B862-A570D2E314B3}" type="datetime1">
              <a:rPr lang="ja-JP" altLang="en-US" smtClean="0">
                <a:solidFill>
                  <a:prstClr val="black">
                    <a:tint val="75000"/>
                  </a:prstClr>
                </a:solidFill>
                <a:latin typeface="Calibri"/>
                <a:ea typeface="ＭＳ Ｐゴシック"/>
              </a:rPr>
              <a:t>2022/3/22</a:t>
            </a:fld>
            <a:endParaRPr lang="ja-JP" altLang="en-US" dirty="0">
              <a:solidFill>
                <a:prstClr val="black">
                  <a:tint val="75000"/>
                </a:prstClr>
              </a:solidFill>
              <a:latin typeface="Calibri"/>
              <a:ea typeface="ＭＳ Ｐゴシック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/>
          <a:lstStyle/>
          <a:p>
            <a:endParaRPr lang="ja-JP" altLang="en-US" dirty="0">
              <a:solidFill>
                <a:prstClr val="black">
                  <a:tint val="75000"/>
                </a:prstClr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10945442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/>
          <a:lstStyle/>
          <a:p>
            <a:fld id="{C6D6ADCA-9A28-F44B-AA5B-0DF3797D1E75}" type="datetime1">
              <a:rPr lang="ja-JP" altLang="en-US" smtClean="0">
                <a:solidFill>
                  <a:prstClr val="black">
                    <a:tint val="75000"/>
                  </a:prstClr>
                </a:solidFill>
                <a:latin typeface="Calibri"/>
                <a:ea typeface="ＭＳ Ｐゴシック"/>
              </a:rPr>
              <a:t>2022/3/22</a:t>
            </a:fld>
            <a:endParaRPr lang="ja-JP" altLang="en-US" dirty="0">
              <a:solidFill>
                <a:prstClr val="black">
                  <a:tint val="75000"/>
                </a:prstClr>
              </a:solidFill>
              <a:latin typeface="Calibri"/>
              <a:ea typeface="ＭＳ Ｐゴシック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/>
          <a:lstStyle/>
          <a:p>
            <a:endParaRPr lang="ja-JP" altLang="en-US" dirty="0">
              <a:solidFill>
                <a:prstClr val="black">
                  <a:tint val="75000"/>
                </a:prstClr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41810118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/>
          <a:lstStyle/>
          <a:p>
            <a:fld id="{D1CC0E0E-A1A8-A446-8546-35C73A7740F7}" type="datetime1">
              <a:rPr lang="ja-JP" altLang="en-US" smtClean="0">
                <a:solidFill>
                  <a:prstClr val="black">
                    <a:tint val="75000"/>
                  </a:prstClr>
                </a:solidFill>
                <a:latin typeface="Calibri"/>
                <a:ea typeface="ＭＳ Ｐゴシック"/>
              </a:rPr>
              <a:t>2022/3/22</a:t>
            </a:fld>
            <a:endParaRPr lang="ja-JP" altLang="en-US" dirty="0">
              <a:solidFill>
                <a:prstClr val="black">
                  <a:tint val="75000"/>
                </a:prstClr>
              </a:solidFill>
              <a:latin typeface="Calibri"/>
              <a:ea typeface="ＭＳ Ｐゴシック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/>
          <a:lstStyle/>
          <a:p>
            <a:endParaRPr lang="ja-JP" altLang="en-US" dirty="0">
              <a:solidFill>
                <a:prstClr val="black">
                  <a:tint val="75000"/>
                </a:prstClr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19955017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/>
          <a:lstStyle/>
          <a:p>
            <a:fld id="{140A287F-C84E-AA42-9A63-2E4959B19946}" type="datetime1">
              <a:rPr lang="ja-JP" altLang="en-US" smtClean="0">
                <a:solidFill>
                  <a:prstClr val="black">
                    <a:tint val="75000"/>
                  </a:prstClr>
                </a:solidFill>
                <a:latin typeface="Calibri"/>
                <a:ea typeface="ＭＳ Ｐゴシック"/>
              </a:rPr>
              <a:t>2022/3/22</a:t>
            </a:fld>
            <a:endParaRPr lang="ja-JP" altLang="en-US" dirty="0">
              <a:solidFill>
                <a:prstClr val="black">
                  <a:tint val="75000"/>
                </a:prstClr>
              </a:solidFill>
              <a:latin typeface="Calibri"/>
              <a:ea typeface="ＭＳ Ｐゴシック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/>
          <a:lstStyle/>
          <a:p>
            <a:endParaRPr lang="ja-JP" altLang="en-US" dirty="0">
              <a:solidFill>
                <a:prstClr val="black">
                  <a:tint val="75000"/>
                </a:prstClr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18511549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/>
          <a:lstStyle/>
          <a:p>
            <a:fld id="{8D32708C-2EBF-7041-9983-BCA7F4176842}" type="datetime1">
              <a:rPr lang="ja-JP" altLang="en-US" smtClean="0">
                <a:solidFill>
                  <a:prstClr val="black">
                    <a:tint val="75000"/>
                  </a:prstClr>
                </a:solidFill>
                <a:latin typeface="Calibri"/>
                <a:ea typeface="ＭＳ Ｐゴシック"/>
              </a:rPr>
              <a:t>2022/3/22</a:t>
            </a:fld>
            <a:endParaRPr lang="ja-JP" altLang="en-US" dirty="0">
              <a:solidFill>
                <a:prstClr val="black">
                  <a:tint val="75000"/>
                </a:prstClr>
              </a:solidFill>
              <a:latin typeface="Calibri"/>
              <a:ea typeface="ＭＳ Ｐゴシック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/>
          <a:lstStyle/>
          <a:p>
            <a:endParaRPr lang="ja-JP" altLang="en-US" dirty="0">
              <a:solidFill>
                <a:prstClr val="black">
                  <a:tint val="75000"/>
                </a:prstClr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4627808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/>
          <a:lstStyle/>
          <a:p>
            <a:fld id="{6D6ABC5A-9733-3745-9974-E88FF43D7801}" type="datetime1">
              <a:rPr lang="ja-JP" altLang="en-US" smtClean="0">
                <a:solidFill>
                  <a:prstClr val="black">
                    <a:tint val="75000"/>
                  </a:prstClr>
                </a:solidFill>
                <a:latin typeface="Calibri"/>
                <a:ea typeface="ＭＳ Ｐゴシック"/>
              </a:rPr>
              <a:t>2022/3/22</a:t>
            </a:fld>
            <a:endParaRPr lang="ja-JP" altLang="en-US" dirty="0">
              <a:solidFill>
                <a:prstClr val="black">
                  <a:tint val="75000"/>
                </a:prstClr>
              </a:solidFill>
              <a:latin typeface="Calibri"/>
              <a:ea typeface="ＭＳ Ｐゴシック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/>
          <a:lstStyle/>
          <a:p>
            <a:endParaRPr lang="ja-JP" altLang="en-US" dirty="0">
              <a:solidFill>
                <a:prstClr val="black">
                  <a:tint val="75000"/>
                </a:prstClr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757709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/>
          <a:lstStyle/>
          <a:p>
            <a:fld id="{C1139197-689B-BC4C-9D60-2F18F72CCE93}" type="datetime1">
              <a:rPr lang="ja-JP" altLang="en-US" smtClean="0">
                <a:solidFill>
                  <a:prstClr val="black">
                    <a:tint val="75000"/>
                  </a:prstClr>
                </a:solidFill>
                <a:latin typeface="Calibri"/>
                <a:ea typeface="ＭＳ Ｐゴシック"/>
              </a:rPr>
              <a:t>2022/3/22</a:t>
            </a:fld>
            <a:endParaRPr lang="ja-JP" altLang="en-US" dirty="0">
              <a:solidFill>
                <a:prstClr val="black">
                  <a:tint val="75000"/>
                </a:prstClr>
              </a:solidFill>
              <a:latin typeface="Calibri"/>
              <a:ea typeface="ＭＳ Ｐゴシック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/>
          <a:lstStyle/>
          <a:p>
            <a:endParaRPr lang="ja-JP" altLang="en-US" dirty="0">
              <a:solidFill>
                <a:prstClr val="black">
                  <a:tint val="75000"/>
                </a:prstClr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18101927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/>
          <a:lstStyle/>
          <a:p>
            <a:fld id="{946E32B1-E53E-654C-A1C3-1C1B3917D5E2}" type="datetime1">
              <a:rPr lang="ja-JP" altLang="en-US" smtClean="0">
                <a:solidFill>
                  <a:prstClr val="black">
                    <a:tint val="75000"/>
                  </a:prstClr>
                </a:solidFill>
                <a:latin typeface="Calibri"/>
                <a:ea typeface="ＭＳ Ｐゴシック"/>
              </a:rPr>
              <a:t>2022/3/22</a:t>
            </a:fld>
            <a:endParaRPr lang="ja-JP" altLang="en-US" dirty="0">
              <a:solidFill>
                <a:prstClr val="black">
                  <a:tint val="75000"/>
                </a:prstClr>
              </a:solidFill>
              <a:latin typeface="Calibri"/>
              <a:ea typeface="ＭＳ Ｐゴシック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/>
          <a:lstStyle/>
          <a:p>
            <a:endParaRPr lang="ja-JP" altLang="en-US" dirty="0">
              <a:solidFill>
                <a:prstClr val="black">
                  <a:tint val="75000"/>
                </a:prstClr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10417394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 dirty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/>
          <a:lstStyle/>
          <a:p>
            <a:fld id="{6A4AF9A9-6596-1E4F-A9F1-DA7E36E7E7DF}" type="datetime1">
              <a:rPr lang="ja-JP" altLang="en-US" smtClean="0">
                <a:solidFill>
                  <a:prstClr val="black">
                    <a:tint val="75000"/>
                  </a:prstClr>
                </a:solidFill>
                <a:latin typeface="Calibri"/>
                <a:ea typeface="ＭＳ Ｐゴシック"/>
              </a:rPr>
              <a:t>2022/3/22</a:t>
            </a:fld>
            <a:endParaRPr lang="ja-JP" altLang="en-US" dirty="0">
              <a:solidFill>
                <a:prstClr val="black">
                  <a:tint val="75000"/>
                </a:prstClr>
              </a:solidFill>
              <a:latin typeface="Calibri"/>
              <a:ea typeface="ＭＳ Ｐゴシック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/>
          <a:lstStyle/>
          <a:p>
            <a:endParaRPr lang="ja-JP" altLang="en-US" dirty="0">
              <a:solidFill>
                <a:prstClr val="black">
                  <a:tint val="75000"/>
                </a:prstClr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33549180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gi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cxnSp>
        <p:nvCxnSpPr>
          <p:cNvPr id="7" name="直線コネクタ 6"/>
          <p:cNvCxnSpPr/>
          <p:nvPr userDrawn="1"/>
        </p:nvCxnSpPr>
        <p:spPr>
          <a:xfrm>
            <a:off x="591808" y="697828"/>
            <a:ext cx="591502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図 8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13421" y="8542511"/>
            <a:ext cx="954254" cy="467585"/>
          </a:xfrm>
          <a:prstGeom prst="rect">
            <a:avLst/>
          </a:prstGeom>
        </p:spPr>
      </p:pic>
      <p:cxnSp>
        <p:nvCxnSpPr>
          <p:cNvPr id="11" name="直線コネクタ 10"/>
          <p:cNvCxnSpPr/>
          <p:nvPr userDrawn="1"/>
        </p:nvCxnSpPr>
        <p:spPr>
          <a:xfrm>
            <a:off x="602609" y="8507222"/>
            <a:ext cx="591502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093561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1969474" y="257390"/>
            <a:ext cx="295946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400" dirty="0">
                <a:solidFill>
                  <a:prstClr val="black"/>
                </a:solidFill>
                <a:latin typeface="HGS明朝B" panose="02020800000000000000" pitchFamily="18" charset="-128"/>
                <a:ea typeface="HGS明朝B" panose="02020800000000000000" pitchFamily="18" charset="-128"/>
              </a:rPr>
              <a:t>GPS</a:t>
            </a:r>
            <a:r>
              <a:rPr lang="ja-JP" altLang="en-US" sz="2400">
                <a:solidFill>
                  <a:prstClr val="black"/>
                </a:solidFill>
                <a:latin typeface="HGS明朝B" panose="02020800000000000000" pitchFamily="18" charset="-128"/>
                <a:ea typeface="HGS明朝B" panose="02020800000000000000" pitchFamily="18" charset="-128"/>
              </a:rPr>
              <a:t>フィードバック</a:t>
            </a:r>
            <a:endParaRPr lang="ja-JP" altLang="en-US" sz="2400" dirty="0">
              <a:solidFill>
                <a:prstClr val="black"/>
              </a:solidFill>
              <a:latin typeface="HGS明朝B" panose="02020800000000000000" pitchFamily="18" charset="-128"/>
              <a:ea typeface="HGS明朝B" panose="02020800000000000000" pitchFamily="18" charset="-128"/>
            </a:endParaRPr>
          </a:p>
        </p:txBody>
      </p:sp>
      <p:sp>
        <p:nvSpPr>
          <p:cNvPr id="6" name="正方形/長方形 3">
            <a:extLst>
              <a:ext uri="{FF2B5EF4-FFF2-40B4-BE49-F238E27FC236}">
                <a16:creationId xmlns:a16="http://schemas.microsoft.com/office/drawing/2014/main" id="{A602D924-7ABB-2C49-AB47-3A99D447C78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4317" y="1341148"/>
            <a:ext cx="5795962" cy="6977495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 marL="342900" indent="-342900">
              <a:defRPr kumimoji="1" sz="2400" b="1">
                <a:solidFill>
                  <a:schemeClr val="tx2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>
              <a:defRPr kumimoji="1" sz="2400" b="1">
                <a:solidFill>
                  <a:schemeClr val="tx2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kumimoji="1" sz="2400" b="1">
                <a:solidFill>
                  <a:schemeClr val="tx2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kumimoji="1" sz="2400" b="1">
                <a:solidFill>
                  <a:schemeClr val="tx2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kumimoji="1" sz="2400" b="1">
                <a:solidFill>
                  <a:schemeClr val="tx2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282825" indent="1588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2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740025" indent="1588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2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197225" indent="1588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2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654425" indent="1588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2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ja-JP" altLang="en-US"/>
          </a:p>
        </p:txBody>
      </p:sp>
      <p:sp>
        <p:nvSpPr>
          <p:cNvPr id="7" name="テキスト ボックス 5">
            <a:extLst>
              <a:ext uri="{FF2B5EF4-FFF2-40B4-BE49-F238E27FC236}">
                <a16:creationId xmlns:a16="http://schemas.microsoft.com/office/drawing/2014/main" id="{1B8B76BF-ABAC-FA48-90D0-2FE6241CD90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95957" y="825356"/>
            <a:ext cx="1071127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ja-JP" altLang="en-US" sz="1400">
                <a:latin typeface="HGPMinchoE" panose="02020900000000000000" pitchFamily="18" charset="-128"/>
                <a:ea typeface="HGPMinchoE" panose="02020900000000000000" pitchFamily="18" charset="-128"/>
              </a:rPr>
              <a:t>相手の氏名</a:t>
            </a: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9E414FEC-FFAC-2546-9393-4A33F7346D6D}"/>
              </a:ext>
            </a:extLst>
          </p:cNvPr>
          <p:cNvSpPr txBox="1"/>
          <p:nvPr/>
        </p:nvSpPr>
        <p:spPr>
          <a:xfrm>
            <a:off x="751548" y="1568595"/>
            <a:ext cx="5392860" cy="62170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ja-JP" sz="1400" dirty="0">
                <a:latin typeface="TsukuARdGothicStd"/>
              </a:rPr>
              <a:t>1.Good </a:t>
            </a:r>
            <a:r>
              <a:rPr lang="ja-JP" altLang="en-US" sz="1400">
                <a:latin typeface="TsukuARdGothicStd"/>
              </a:rPr>
              <a:t>　　</a:t>
            </a:r>
            <a:r>
              <a:rPr lang="ja-JP" altLang="en-US" sz="1200">
                <a:latin typeface="TsukuARdGothicStd"/>
              </a:rPr>
              <a:t>よかったこと、前進したこと、行動したことは</a:t>
            </a:r>
            <a:r>
              <a:rPr lang="en-US" altLang="ja-JP" sz="1200" dirty="0">
                <a:latin typeface="TsukuARdGothicStd"/>
              </a:rPr>
              <a:t>? </a:t>
            </a:r>
            <a:endParaRPr lang="ja-JP" altLang="en-US" sz="1200"/>
          </a:p>
          <a:p>
            <a:pPr>
              <a:spcAft>
                <a:spcPts val="0"/>
              </a:spcAft>
              <a:defRPr/>
            </a:pPr>
            <a:endParaRPr lang="en-US" altLang="ja-JP" sz="1200" dirty="0">
              <a:solidFill>
                <a:srgbClr val="000000"/>
              </a:solidFill>
              <a:latin typeface="ＭＳ Ｐゴシック" panose="020B0600070205080204" pitchFamily="34" charset="-128"/>
              <a:ea typeface="ＭＳ 明朝" panose="02020609040205080304" pitchFamily="49" charset="-128"/>
            </a:endParaRPr>
          </a:p>
          <a:p>
            <a:pPr>
              <a:spcAft>
                <a:spcPts val="0"/>
              </a:spcAft>
              <a:defRPr/>
            </a:pPr>
            <a:endParaRPr lang="en-US" altLang="ja-JP" sz="1050" dirty="0">
              <a:solidFill>
                <a:srgbClr val="000000"/>
              </a:solidFill>
              <a:latin typeface="ＭＳ Ｐゴシック" panose="020B0600070205080204" pitchFamily="34" charset="-128"/>
              <a:ea typeface="ＭＳ 明朝" panose="02020609040205080304" pitchFamily="49" charset="-128"/>
            </a:endParaRPr>
          </a:p>
          <a:p>
            <a:pPr>
              <a:spcAft>
                <a:spcPts val="0"/>
              </a:spcAft>
              <a:defRPr/>
            </a:pPr>
            <a:endParaRPr lang="en-US" altLang="ja-JP" sz="1050" dirty="0">
              <a:solidFill>
                <a:srgbClr val="000000"/>
              </a:solidFill>
              <a:latin typeface="ＭＳ Ｐゴシック" panose="020B0600070205080204" pitchFamily="34" charset="-128"/>
              <a:ea typeface="ＭＳ 明朝" panose="02020609040205080304" pitchFamily="49" charset="-128"/>
            </a:endParaRPr>
          </a:p>
          <a:p>
            <a:pPr>
              <a:spcAft>
                <a:spcPts val="0"/>
              </a:spcAft>
              <a:defRPr/>
            </a:pPr>
            <a:endParaRPr lang="en-US" altLang="ja-JP" sz="1050" dirty="0">
              <a:solidFill>
                <a:srgbClr val="000000"/>
              </a:solidFill>
              <a:latin typeface="ＭＳ Ｐゴシック" panose="020B0600070205080204" pitchFamily="34" charset="-128"/>
              <a:ea typeface="ＭＳ 明朝" panose="02020609040205080304" pitchFamily="49" charset="-128"/>
            </a:endParaRPr>
          </a:p>
          <a:p>
            <a:pPr>
              <a:spcAft>
                <a:spcPts val="0"/>
              </a:spcAft>
              <a:defRPr/>
            </a:pPr>
            <a:endParaRPr lang="en-US" altLang="ja-JP" sz="1050" dirty="0">
              <a:solidFill>
                <a:srgbClr val="000000"/>
              </a:solidFill>
              <a:latin typeface="ＭＳ Ｐゴシック" panose="020B0600070205080204" pitchFamily="34" charset="-128"/>
              <a:ea typeface="ＭＳ 明朝" panose="02020609040205080304" pitchFamily="49" charset="-128"/>
            </a:endParaRPr>
          </a:p>
          <a:p>
            <a:pPr>
              <a:spcAft>
                <a:spcPts val="0"/>
              </a:spcAft>
              <a:defRPr/>
            </a:pPr>
            <a:endParaRPr lang="en-US" altLang="ja-JP" sz="1050" dirty="0">
              <a:solidFill>
                <a:srgbClr val="000000"/>
              </a:solidFill>
              <a:latin typeface="ＭＳ Ｐゴシック" panose="020B0600070205080204" pitchFamily="34" charset="-128"/>
              <a:ea typeface="ＭＳ 明朝" panose="02020609040205080304" pitchFamily="49" charset="-128"/>
            </a:endParaRPr>
          </a:p>
          <a:p>
            <a:pPr>
              <a:spcAft>
                <a:spcPts val="0"/>
              </a:spcAft>
              <a:defRPr/>
            </a:pPr>
            <a:endParaRPr lang="en-US" altLang="ja-JP" sz="1050" dirty="0">
              <a:solidFill>
                <a:srgbClr val="000000"/>
              </a:solidFill>
              <a:latin typeface="ＭＳ Ｐゴシック" panose="020B0600070205080204" pitchFamily="34" charset="-128"/>
              <a:ea typeface="ＭＳ 明朝" panose="02020609040205080304" pitchFamily="49" charset="-128"/>
            </a:endParaRPr>
          </a:p>
          <a:p>
            <a:pPr>
              <a:spcAft>
                <a:spcPts val="0"/>
              </a:spcAft>
              <a:defRPr/>
            </a:pPr>
            <a:endParaRPr lang="en-US" altLang="ja-JP" sz="1050" dirty="0">
              <a:solidFill>
                <a:srgbClr val="000000"/>
              </a:solidFill>
              <a:latin typeface="ＭＳ Ｐゴシック" panose="020B0600070205080204" pitchFamily="34" charset="-128"/>
              <a:ea typeface="ＭＳ 明朝" panose="02020609040205080304" pitchFamily="49" charset="-128"/>
            </a:endParaRPr>
          </a:p>
          <a:p>
            <a:pPr>
              <a:spcAft>
                <a:spcPts val="0"/>
              </a:spcAft>
              <a:defRPr/>
            </a:pPr>
            <a:endParaRPr lang="ja-JP" altLang="en-US" sz="1050">
              <a:solidFill>
                <a:srgbClr val="000000"/>
              </a:solidFill>
              <a:latin typeface="ＭＳ Ｐゴシック" panose="020B0600070205080204" pitchFamily="34" charset="-128"/>
              <a:ea typeface="ＭＳ 明朝" panose="02020609040205080304" pitchFamily="49" charset="-128"/>
            </a:endParaRPr>
          </a:p>
          <a:p>
            <a:pPr>
              <a:defRPr/>
            </a:pPr>
            <a:endParaRPr lang="en-US" altLang="ja-JP" sz="1200" dirty="0">
              <a:latin typeface="HGPMinchoE" panose="02020900000000000000" pitchFamily="18" charset="-128"/>
              <a:ea typeface="HGPMinchoE" panose="02020900000000000000" pitchFamily="18" charset="-128"/>
            </a:endParaRPr>
          </a:p>
          <a:p>
            <a:pPr>
              <a:defRPr/>
            </a:pPr>
            <a:endParaRPr lang="en-US" altLang="ja-JP" sz="1200" dirty="0">
              <a:latin typeface="HGPMinchoE" panose="02020900000000000000" pitchFamily="18" charset="-128"/>
              <a:ea typeface="HGPMinchoE" panose="02020900000000000000" pitchFamily="18" charset="-128"/>
            </a:endParaRPr>
          </a:p>
          <a:p>
            <a:pPr>
              <a:defRPr/>
            </a:pPr>
            <a:endParaRPr lang="en-US" altLang="ja-JP" sz="1200" dirty="0">
              <a:latin typeface="HGPMinchoE" panose="02020900000000000000" pitchFamily="18" charset="-128"/>
              <a:ea typeface="HGPMinchoE" panose="02020900000000000000" pitchFamily="18" charset="-128"/>
            </a:endParaRPr>
          </a:p>
          <a:p>
            <a:pPr>
              <a:defRPr/>
            </a:pPr>
            <a:endParaRPr lang="en-US" altLang="ja-JP" sz="1200" dirty="0">
              <a:latin typeface="HGPMinchoE" panose="02020900000000000000" pitchFamily="18" charset="-128"/>
              <a:ea typeface="HGPMinchoE" panose="02020900000000000000" pitchFamily="18" charset="-128"/>
            </a:endParaRPr>
          </a:p>
          <a:p>
            <a:pPr>
              <a:defRPr/>
            </a:pPr>
            <a:r>
              <a:rPr lang="en-US" altLang="ja-JP" sz="1200" dirty="0">
                <a:latin typeface="HGPMinchoE" panose="02020900000000000000" pitchFamily="18" charset="-128"/>
                <a:ea typeface="HGPMinchoE" panose="02020900000000000000" pitchFamily="18" charset="-128"/>
              </a:rPr>
              <a:t>2.Problem </a:t>
            </a:r>
            <a:r>
              <a:rPr lang="ja-JP" altLang="en-US" sz="1200">
                <a:latin typeface="HGPMinchoE" panose="02020900000000000000" pitchFamily="18" charset="-128"/>
                <a:ea typeface="HGPMinchoE" panose="02020900000000000000" pitchFamily="18" charset="-128"/>
              </a:rPr>
              <a:t>　改善すること、停滞したこと、できなかったことは</a:t>
            </a:r>
            <a:r>
              <a:rPr lang="en-US" altLang="ja-JP" sz="1200" dirty="0">
                <a:latin typeface="HGPMinchoE" panose="02020900000000000000" pitchFamily="18" charset="-128"/>
                <a:ea typeface="HGPMinchoE" panose="02020900000000000000" pitchFamily="18" charset="-128"/>
              </a:rPr>
              <a:t>? </a:t>
            </a:r>
          </a:p>
          <a:p>
            <a:pPr>
              <a:defRPr/>
            </a:pPr>
            <a:endParaRPr lang="en-US" altLang="ja-JP" sz="1200" dirty="0">
              <a:latin typeface="HGPMinchoE" panose="02020900000000000000" pitchFamily="18" charset="-128"/>
              <a:ea typeface="HGPMinchoE" panose="02020900000000000000" pitchFamily="18" charset="-128"/>
            </a:endParaRPr>
          </a:p>
          <a:p>
            <a:pPr>
              <a:defRPr/>
            </a:pPr>
            <a:endParaRPr lang="en-US" altLang="ja-JP" sz="1200" dirty="0">
              <a:latin typeface="HGPMinchoE" panose="02020900000000000000" pitchFamily="18" charset="-128"/>
              <a:ea typeface="HGPMinchoE" panose="02020900000000000000" pitchFamily="18" charset="-128"/>
            </a:endParaRPr>
          </a:p>
          <a:p>
            <a:pPr>
              <a:defRPr/>
            </a:pPr>
            <a:endParaRPr lang="en-US" altLang="ja-JP" sz="1200" dirty="0">
              <a:latin typeface="HGPMinchoE" panose="02020900000000000000" pitchFamily="18" charset="-128"/>
              <a:ea typeface="HGPMinchoE" panose="02020900000000000000" pitchFamily="18" charset="-128"/>
            </a:endParaRPr>
          </a:p>
          <a:p>
            <a:pPr>
              <a:defRPr/>
            </a:pPr>
            <a:endParaRPr lang="en-US" altLang="ja-JP" sz="1200" dirty="0">
              <a:latin typeface="HGPMinchoE" panose="02020900000000000000" pitchFamily="18" charset="-128"/>
              <a:ea typeface="HGPMinchoE" panose="02020900000000000000" pitchFamily="18" charset="-128"/>
            </a:endParaRPr>
          </a:p>
          <a:p>
            <a:pPr>
              <a:defRPr/>
            </a:pPr>
            <a:endParaRPr lang="en-US" altLang="ja-JP" sz="1200" dirty="0">
              <a:latin typeface="HGPMinchoE" panose="02020900000000000000" pitchFamily="18" charset="-128"/>
              <a:ea typeface="HGPMinchoE" panose="02020900000000000000" pitchFamily="18" charset="-128"/>
            </a:endParaRPr>
          </a:p>
          <a:p>
            <a:pPr>
              <a:defRPr/>
            </a:pPr>
            <a:endParaRPr lang="en-US" altLang="ja-JP" sz="1200" dirty="0">
              <a:latin typeface="HGPMinchoE" panose="02020900000000000000" pitchFamily="18" charset="-128"/>
              <a:ea typeface="HGPMinchoE" panose="02020900000000000000" pitchFamily="18" charset="-128"/>
            </a:endParaRPr>
          </a:p>
          <a:p>
            <a:pPr>
              <a:defRPr/>
            </a:pPr>
            <a:endParaRPr lang="en-US" altLang="ja-JP" sz="1200" dirty="0">
              <a:latin typeface="HGPMinchoE" panose="02020900000000000000" pitchFamily="18" charset="-128"/>
              <a:ea typeface="HGPMinchoE" panose="02020900000000000000" pitchFamily="18" charset="-128"/>
            </a:endParaRPr>
          </a:p>
          <a:p>
            <a:pPr>
              <a:defRPr/>
            </a:pPr>
            <a:endParaRPr lang="en-US" altLang="ja-JP" sz="1200" dirty="0">
              <a:latin typeface="HGPMinchoE" panose="02020900000000000000" pitchFamily="18" charset="-128"/>
              <a:ea typeface="HGPMinchoE" panose="02020900000000000000" pitchFamily="18" charset="-128"/>
            </a:endParaRPr>
          </a:p>
          <a:p>
            <a:pPr>
              <a:defRPr/>
            </a:pPr>
            <a:endParaRPr lang="en-US" altLang="ja-JP" sz="1200" dirty="0">
              <a:latin typeface="HGPMinchoE" panose="02020900000000000000" pitchFamily="18" charset="-128"/>
              <a:ea typeface="HGPMinchoE" panose="02020900000000000000" pitchFamily="18" charset="-128"/>
            </a:endParaRPr>
          </a:p>
          <a:p>
            <a:pPr>
              <a:defRPr/>
            </a:pPr>
            <a:endParaRPr lang="en-US" altLang="ja-JP" sz="1200" dirty="0">
              <a:latin typeface="HGPMinchoE" panose="02020900000000000000" pitchFamily="18" charset="-128"/>
              <a:ea typeface="HGPMinchoE" panose="02020900000000000000" pitchFamily="18" charset="-128"/>
            </a:endParaRPr>
          </a:p>
          <a:p>
            <a:pPr>
              <a:defRPr/>
            </a:pPr>
            <a:endParaRPr lang="en-US" altLang="ja-JP" sz="1200" dirty="0">
              <a:latin typeface="HGPMinchoE" panose="02020900000000000000" pitchFamily="18" charset="-128"/>
              <a:ea typeface="HGPMinchoE" panose="02020900000000000000" pitchFamily="18" charset="-128"/>
            </a:endParaRPr>
          </a:p>
          <a:p>
            <a:pPr>
              <a:defRPr/>
            </a:pPr>
            <a:r>
              <a:rPr lang="ja-JP" altLang="en-US" sz="1200">
                <a:latin typeface="HGPMinchoE" panose="02020900000000000000" pitchFamily="18" charset="-128"/>
                <a:ea typeface="HGPMinchoE" panose="02020900000000000000" pitchFamily="18" charset="-128"/>
              </a:rPr>
              <a:t>３</a:t>
            </a:r>
            <a:r>
              <a:rPr lang="en-US" altLang="ja-JP" sz="1200" dirty="0">
                <a:latin typeface="HGPMinchoE" panose="02020900000000000000" pitchFamily="18" charset="-128"/>
                <a:ea typeface="HGPMinchoE" panose="02020900000000000000" pitchFamily="18" charset="-128"/>
              </a:rPr>
              <a:t>.Solution</a:t>
            </a:r>
            <a:r>
              <a:rPr lang="ja-JP" altLang="en-US" sz="1200">
                <a:latin typeface="HGPMinchoE" panose="02020900000000000000" pitchFamily="18" charset="-128"/>
                <a:ea typeface="HGPMinchoE" panose="02020900000000000000" pitchFamily="18" charset="-128"/>
              </a:rPr>
              <a:t>　</a:t>
            </a:r>
            <a:r>
              <a:rPr lang="ja-JP" altLang="en-US" sz="1200" dirty="0">
                <a:latin typeface="HGPMinchoE" panose="02020900000000000000" pitchFamily="18" charset="-128"/>
                <a:ea typeface="HGPMinchoE" panose="02020900000000000000" pitchFamily="18" charset="-128"/>
              </a:rPr>
              <a:t>　</a:t>
            </a:r>
            <a:r>
              <a:rPr lang="ja-JP" altLang="en-US" sz="1200">
                <a:latin typeface="HGPMinchoE" panose="02020900000000000000" pitchFamily="18" charset="-128"/>
                <a:ea typeface="HGPMinchoE" panose="02020900000000000000" pitchFamily="18" charset="-128"/>
              </a:rPr>
              <a:t>次の</a:t>
            </a:r>
            <a:r>
              <a:rPr lang="en-US" altLang="ja-JP" sz="1200" dirty="0">
                <a:latin typeface="HGPMinchoE" panose="02020900000000000000" pitchFamily="18" charset="-128"/>
                <a:ea typeface="HGPMinchoE" panose="02020900000000000000" pitchFamily="18" charset="-128"/>
              </a:rPr>
              <a:t>1</a:t>
            </a:r>
            <a:r>
              <a:rPr lang="ja-JP" altLang="en-US" sz="1200">
                <a:latin typeface="HGPMinchoE" panose="02020900000000000000" pitchFamily="18" charset="-128"/>
                <a:ea typeface="HGPMinchoE" panose="02020900000000000000" pitchFamily="18" charset="-128"/>
              </a:rPr>
              <a:t>週間で何を改善したり、始めたり、 やめたりするか</a:t>
            </a:r>
            <a:r>
              <a:rPr lang="en-US" altLang="ja-JP" sz="1200" dirty="0">
                <a:latin typeface="HGPMinchoE" panose="02020900000000000000" pitchFamily="18" charset="-128"/>
                <a:ea typeface="HGPMinchoE" panose="02020900000000000000" pitchFamily="18" charset="-128"/>
              </a:rPr>
              <a:t>? </a:t>
            </a:r>
          </a:p>
          <a:p>
            <a:pPr>
              <a:defRPr/>
            </a:pPr>
            <a:endParaRPr lang="en-US" altLang="ja-JP" sz="1200" dirty="0">
              <a:latin typeface="HGPMinchoE" panose="02020900000000000000" pitchFamily="18" charset="-128"/>
              <a:ea typeface="HGPMinchoE" panose="02020900000000000000" pitchFamily="18" charset="-128"/>
            </a:endParaRPr>
          </a:p>
          <a:p>
            <a:pPr>
              <a:defRPr/>
            </a:pPr>
            <a:endParaRPr lang="en-US" altLang="ja-JP" sz="1200" dirty="0">
              <a:latin typeface="HGPMinchoE" panose="02020900000000000000" pitchFamily="18" charset="-128"/>
              <a:ea typeface="HGPMinchoE" panose="02020900000000000000" pitchFamily="18" charset="-128"/>
            </a:endParaRPr>
          </a:p>
          <a:p>
            <a:pPr>
              <a:defRPr/>
            </a:pPr>
            <a:endParaRPr lang="en-US" altLang="ja-JP" sz="1200" dirty="0">
              <a:latin typeface="HGPMinchoE" panose="02020900000000000000" pitchFamily="18" charset="-128"/>
              <a:ea typeface="HGPMinchoE" panose="02020900000000000000" pitchFamily="18" charset="-128"/>
            </a:endParaRPr>
          </a:p>
          <a:p>
            <a:pPr>
              <a:defRPr/>
            </a:pPr>
            <a:endParaRPr lang="en-US" altLang="ja-JP" sz="1200" dirty="0">
              <a:latin typeface="HGPMinchoE" panose="02020900000000000000" pitchFamily="18" charset="-128"/>
              <a:ea typeface="HGPMinchoE" panose="02020900000000000000" pitchFamily="18" charset="-128"/>
            </a:endParaRPr>
          </a:p>
          <a:p>
            <a:pPr>
              <a:defRPr/>
            </a:pPr>
            <a:endParaRPr lang="en-US" altLang="ja-JP" sz="1200" dirty="0">
              <a:latin typeface="HGPMinchoE" panose="02020900000000000000" pitchFamily="18" charset="-128"/>
              <a:ea typeface="HGPMinchoE" panose="02020900000000000000" pitchFamily="18" charset="-128"/>
            </a:endParaRPr>
          </a:p>
          <a:p>
            <a:pPr>
              <a:defRPr/>
            </a:pPr>
            <a:endParaRPr lang="en-US" altLang="ja-JP" sz="1200" dirty="0">
              <a:latin typeface="HGPMinchoE" panose="02020900000000000000" pitchFamily="18" charset="-128"/>
              <a:ea typeface="HGPMinchoE" panose="02020900000000000000" pitchFamily="18" charset="-128"/>
            </a:endParaRPr>
          </a:p>
          <a:p>
            <a:pPr>
              <a:defRPr/>
            </a:pPr>
            <a:endParaRPr lang="ja-JP" altLang="en-US" sz="1200">
              <a:latin typeface="HGPMinchoE" panose="02020900000000000000" pitchFamily="18" charset="-128"/>
              <a:ea typeface="HGPMinchoE" panose="020209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222104310"/>
      </p:ext>
    </p:extLst>
  </p:cSld>
  <p:clrMapOvr>
    <a:masterClrMapping/>
  </p:clrMapOvr>
</p:sld>
</file>

<file path=ppt/theme/theme1.xml><?xml version="1.0" encoding="utf-8"?>
<a:theme xmlns:a="http://schemas.openxmlformats.org/drawingml/2006/main" name="2_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6463</TotalTime>
  <Words>56</Words>
  <Application>Microsoft Office PowerPoint</Application>
  <PresentationFormat>画面に合わせる (4:3)</PresentationFormat>
  <Paragraphs>35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9" baseType="lpstr">
      <vt:lpstr>HGPMinchoE</vt:lpstr>
      <vt:lpstr>HGS明朝B</vt:lpstr>
      <vt:lpstr>ＭＳ Ｐゴシック</vt:lpstr>
      <vt:lpstr>TsukuARdGothicStd</vt:lpstr>
      <vt:lpstr>Arial</vt:lpstr>
      <vt:lpstr>Calibri</vt:lpstr>
      <vt:lpstr>Calibri Light</vt:lpstr>
      <vt:lpstr>2_Office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takeshi furukawa</dc:creator>
  <cp:lastModifiedBy>crm design</cp:lastModifiedBy>
  <cp:revision>172</cp:revision>
  <cp:lastPrinted>2015-07-11T08:59:03Z</cp:lastPrinted>
  <dcterms:created xsi:type="dcterms:W3CDTF">2015-04-20T00:00:49Z</dcterms:created>
  <dcterms:modified xsi:type="dcterms:W3CDTF">2022-03-22T12:29:01Z</dcterms:modified>
</cp:coreProperties>
</file>