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361" r:id="rId2"/>
  </p:sldIdLst>
  <p:sldSz cx="6858000" cy="9144000" type="screen4x3"/>
  <p:notesSz cx="987425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95" d="100"/>
          <a:sy n="95" d="100"/>
        </p:scale>
        <p:origin x="2784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4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93123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619AA-ECCE-4DD4-ACD7-F4521D2EDFE4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93123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648FD-B5DB-481D-8DEF-0E775568FA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3934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3123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91EFA-7F56-476B-AC53-B4247B7F016B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0350" y="857250"/>
            <a:ext cx="17335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3123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5FE2-CC4A-4CD6-BD3A-14C0B4B8B6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50547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1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495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F9DB68CD-0768-744F-B7D0-FD7320F382AE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471488" y="950496"/>
            <a:ext cx="5915025" cy="1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488" y="8346398"/>
            <a:ext cx="5925826" cy="1829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010" y="8417743"/>
            <a:ext cx="1110665" cy="5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E6CE21-B1D4-B246-A196-FDAA840C6B2B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331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3FE6AE25-2432-1441-B862-A570D2E314B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9454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6D6ADCA-9A28-F44B-AA5B-0DF3797D1E75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8101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D1CC0E0E-A1A8-A446-8546-35C73A7740F7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550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140A287F-C84E-AA42-9A63-2E4959B19946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115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8D32708C-2EBF-7041-9983-BCA7F417684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6278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D6ABC5A-9733-3745-9974-E88FF43D7801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770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1139197-689B-BC4C-9D60-2F18F72CCE9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101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946E32B1-E53E-654C-A1C3-1C1B3917D5E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4173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A4AF9A9-6596-1E4F-A9F1-DA7E36E7E7DF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491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591808" y="697828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21" y="8542511"/>
            <a:ext cx="954254" cy="467585"/>
          </a:xfrm>
          <a:prstGeom prst="rect">
            <a:avLst/>
          </a:prstGeom>
        </p:spPr>
      </p:pic>
      <p:cxnSp>
        <p:nvCxnSpPr>
          <p:cNvPr id="11" name="直線コネクタ 10"/>
          <p:cNvCxnSpPr/>
          <p:nvPr userDrawn="1"/>
        </p:nvCxnSpPr>
        <p:spPr>
          <a:xfrm>
            <a:off x="602609" y="8507222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35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59449" y="25739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放電・充電日記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9" name="テキスト ボックス 5">
            <a:extLst>
              <a:ext uri="{FF2B5EF4-FFF2-40B4-BE49-F238E27FC236}">
                <a16:creationId xmlns:a16="http://schemas.microsoft.com/office/drawing/2014/main" id="{C7F62A76-B2A3-2C4B-B8A3-ADB03DBC3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392" y="825356"/>
            <a:ext cx="14350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年　　　月　　　日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0BF75B-5256-C24D-98E3-3A7CDEAD1E88}"/>
              </a:ext>
            </a:extLst>
          </p:cNvPr>
          <p:cNvSpPr txBox="1"/>
          <p:nvPr/>
        </p:nvSpPr>
        <p:spPr>
          <a:xfrm>
            <a:off x="820823" y="1568595"/>
            <a:ext cx="539286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１．放電ログ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「１日の中で、あなたの感情、気分、エネルギーを下げたものは何でしょうか？」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その悪循環は何がきっかけで起きましたか？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spcAft>
                <a:spcPts val="0"/>
              </a:spcAft>
              <a:defRPr/>
            </a:pPr>
            <a:r>
              <a:rPr lang="ja-JP" altLang="en-US" sz="1200">
                <a:solidFill>
                  <a:srgbClr val="000000"/>
                </a:solidFill>
                <a:latin typeface="ＭＳ Ｐゴシック" panose="020B0600070205080204" pitchFamily="34" charset="-128"/>
                <a:ea typeface="ＭＳ 明朝" panose="02020609040205080304" pitchFamily="49" charset="-128"/>
              </a:rPr>
              <a:t>　</a:t>
            </a:r>
            <a:endParaRPr lang="en-US" altLang="ja-JP" sz="120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ja-JP" altLang="en-US" sz="105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２．充電ログ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「１日の中で、あなたの感情、気分、エネルギーを上げるものは何でしょうか？」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その好循環は何がきっかけで起きましたか？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ja-JP" altLang="en-US" sz="120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57710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6463</TotalTime>
  <Words>81</Words>
  <Application>Microsoft Office PowerPoint</Application>
  <PresentationFormat>画面に合わせる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HGPMinchoE</vt:lpstr>
      <vt:lpstr>HGS明朝B</vt:lpstr>
      <vt:lpstr>ＭＳ Ｐゴシック</vt:lpstr>
      <vt:lpstr>Arial</vt:lpstr>
      <vt:lpstr>Calibri</vt:lpstr>
      <vt:lpstr>Calibri Light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takeshi furukawa</dc:creator>
  <cp:lastModifiedBy>crm design</cp:lastModifiedBy>
  <cp:revision>172</cp:revision>
  <cp:lastPrinted>2015-07-11T08:59:03Z</cp:lastPrinted>
  <dcterms:created xsi:type="dcterms:W3CDTF">2015-04-20T00:00:49Z</dcterms:created>
  <dcterms:modified xsi:type="dcterms:W3CDTF">2022-03-22T12:24:38Z</dcterms:modified>
</cp:coreProperties>
</file>