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9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A0B6F7-A09C-3B4E-BDE7-6FA252B10588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3CD91-A812-194C-9D5D-25B64257E8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84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C73CE-74BC-44BB-88DF-AC95EE8AF1FB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18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14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02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227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59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80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00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29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78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414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71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C4817-695E-024D-A228-6D90F4CA5E32}" type="datetimeFigureOut">
              <a:rPr kumimoji="1" lang="ja-JP" altLang="en-US" smtClean="0"/>
              <a:t>17/10/08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6CB59-CBD9-7641-832C-E188AABDC1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08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/>
          <p:cNvSpPr txBox="1"/>
          <p:nvPr/>
        </p:nvSpPr>
        <p:spPr>
          <a:xfrm>
            <a:off x="2463123" y="44624"/>
            <a:ext cx="45112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000" dirty="0" smtClean="0">
                <a:solidFill>
                  <a:prstClr val="black"/>
                </a:solidFill>
              </a:rPr>
              <a:t>資料作成アウトプットシート</a:t>
            </a:r>
            <a:endParaRPr lang="ja-JP" altLang="en-US" sz="3000" dirty="0">
              <a:solidFill>
                <a:prstClr val="black"/>
              </a:solidFill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>
            <a:off x="395536" y="548680"/>
            <a:ext cx="8424936" cy="6259377"/>
            <a:chOff x="539552" y="548680"/>
            <a:chExt cx="8136904" cy="6259377"/>
          </a:xfrm>
        </p:grpSpPr>
        <p:sp>
          <p:nvSpPr>
            <p:cNvPr id="3" name="正方形/長方形 2"/>
            <p:cNvSpPr/>
            <p:nvPr/>
          </p:nvSpPr>
          <p:spPr>
            <a:xfrm>
              <a:off x="539552" y="548680"/>
              <a:ext cx="8136904" cy="146222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539552" y="2247928"/>
              <a:ext cx="2520280" cy="134715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3347864" y="2247928"/>
              <a:ext cx="2520280" cy="134715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156176" y="2247928"/>
              <a:ext cx="2520280" cy="134715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grpSp>
          <p:nvGrpSpPr>
            <p:cNvPr id="10" name="グループ化 9"/>
            <p:cNvGrpSpPr/>
            <p:nvPr/>
          </p:nvGrpSpPr>
          <p:grpSpPr>
            <a:xfrm>
              <a:off x="1799692" y="2039843"/>
              <a:ext cx="5616624" cy="237027"/>
              <a:chOff x="1799692" y="1354986"/>
              <a:chExt cx="5616624" cy="135892"/>
            </a:xfrm>
          </p:grpSpPr>
          <p:cxnSp>
            <p:nvCxnSpPr>
              <p:cNvPr id="9" name="直線矢印コネクタ 8"/>
              <p:cNvCxnSpPr>
                <a:stCxn id="3" idx="2"/>
                <a:endCxn id="5" idx="0"/>
              </p:cNvCxnSpPr>
              <p:nvPr/>
            </p:nvCxnSpPr>
            <p:spPr>
              <a:xfrm flipH="1">
                <a:off x="1799692" y="1354986"/>
                <a:ext cx="2808312" cy="135889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矢印コネクタ 10"/>
              <p:cNvCxnSpPr>
                <a:stCxn id="3" idx="2"/>
                <a:endCxn id="6" idx="0"/>
              </p:cNvCxnSpPr>
              <p:nvPr/>
            </p:nvCxnSpPr>
            <p:spPr>
              <a:xfrm>
                <a:off x="4608004" y="1354986"/>
                <a:ext cx="0" cy="135889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矢印コネクタ 12"/>
              <p:cNvCxnSpPr>
                <a:stCxn id="3" idx="2"/>
                <a:endCxn id="7" idx="0"/>
              </p:cNvCxnSpPr>
              <p:nvPr/>
            </p:nvCxnSpPr>
            <p:spPr>
              <a:xfrm>
                <a:off x="4608004" y="1354987"/>
                <a:ext cx="2808312" cy="135889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正方形/長方形 13"/>
            <p:cNvSpPr/>
            <p:nvPr/>
          </p:nvSpPr>
          <p:spPr>
            <a:xfrm>
              <a:off x="539552" y="3667090"/>
              <a:ext cx="2520280" cy="31409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3347864" y="3667090"/>
              <a:ext cx="2520280" cy="31409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6156176" y="3667090"/>
              <a:ext cx="2520280" cy="31409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539552" y="2298938"/>
              <a:ext cx="686162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500" b="1" dirty="0" smtClean="0">
                  <a:solidFill>
                    <a:prstClr val="black"/>
                  </a:solidFill>
                </a:rPr>
                <a:t>第１部</a:t>
              </a:r>
              <a:endParaRPr lang="ja-JP" altLang="en-US" sz="1500" b="1" dirty="0">
                <a:solidFill>
                  <a:prstClr val="black"/>
                </a:solidFill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3347864" y="2298938"/>
              <a:ext cx="686162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500" b="1" dirty="0" smtClean="0">
                  <a:solidFill>
                    <a:prstClr val="black"/>
                  </a:solidFill>
                </a:rPr>
                <a:t>第２部</a:t>
              </a:r>
              <a:endParaRPr lang="ja-JP" altLang="en-US" sz="1500" b="1" dirty="0">
                <a:solidFill>
                  <a:prstClr val="black"/>
                </a:solidFill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175423" y="2298938"/>
              <a:ext cx="686162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500" b="1" dirty="0" smtClean="0">
                  <a:solidFill>
                    <a:prstClr val="black"/>
                  </a:solidFill>
                </a:rPr>
                <a:t>第３部</a:t>
              </a:r>
              <a:endParaRPr lang="ja-JP" altLang="en-US" sz="1500" b="1" dirty="0">
                <a:solidFill>
                  <a:prstClr val="black"/>
                </a:solidFill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39552" y="3719796"/>
              <a:ext cx="1728192" cy="2169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500" b="1" dirty="0" smtClean="0">
                  <a:solidFill>
                    <a:prstClr val="black"/>
                  </a:solidFill>
                </a:rPr>
                <a:t>１．</a:t>
              </a:r>
              <a:endParaRPr lang="en-US" altLang="ja-JP" sz="1500" b="1" dirty="0" smtClean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 smtClean="0">
                  <a:solidFill>
                    <a:prstClr val="black"/>
                  </a:solidFill>
                </a:rPr>
                <a:t>２．</a:t>
              </a:r>
              <a:endParaRPr lang="en-US" altLang="ja-JP" sz="1500" b="1" dirty="0" smtClean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 smtClean="0">
                  <a:solidFill>
                    <a:prstClr val="black"/>
                  </a:solidFill>
                </a:rPr>
                <a:t>３．</a:t>
              </a:r>
              <a:endParaRPr lang="en-US" altLang="ja-JP" sz="1500" b="1" dirty="0" smtClean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 smtClean="0">
                  <a:solidFill>
                    <a:prstClr val="black"/>
                  </a:solidFill>
                </a:rPr>
                <a:t>４．</a:t>
              </a:r>
              <a:endParaRPr lang="en-US" altLang="ja-JP" sz="1500" b="1" dirty="0" smtClean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 smtClean="0">
                  <a:solidFill>
                    <a:prstClr val="black"/>
                  </a:solidFill>
                </a:rPr>
                <a:t>５．</a:t>
              </a:r>
              <a:endParaRPr lang="ja-JP" altLang="en-US" sz="1500" b="1" dirty="0">
                <a:solidFill>
                  <a:prstClr val="black"/>
                </a:solidFill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3347863" y="3719796"/>
              <a:ext cx="1732145" cy="2169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500" b="1" dirty="0">
                  <a:solidFill>
                    <a:prstClr val="black"/>
                  </a:solidFill>
                </a:rPr>
                <a:t>１．</a:t>
              </a:r>
              <a:endParaRPr lang="en-US" altLang="ja-JP" sz="1500" b="1" dirty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>
                  <a:solidFill>
                    <a:prstClr val="black"/>
                  </a:solidFill>
                </a:rPr>
                <a:t>２．</a:t>
              </a:r>
              <a:endParaRPr lang="en-US" altLang="ja-JP" sz="1500" b="1" dirty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>
                  <a:solidFill>
                    <a:prstClr val="black"/>
                  </a:solidFill>
                </a:rPr>
                <a:t>３．</a:t>
              </a:r>
              <a:endParaRPr lang="en-US" altLang="ja-JP" sz="1500" b="1" dirty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>
                  <a:solidFill>
                    <a:prstClr val="black"/>
                  </a:solidFill>
                </a:rPr>
                <a:t>４．</a:t>
              </a:r>
              <a:endParaRPr lang="en-US" altLang="ja-JP" sz="1500" b="1" dirty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>
                  <a:solidFill>
                    <a:prstClr val="black"/>
                  </a:solidFill>
                </a:rPr>
                <a:t>５．</a:t>
              </a: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6175422" y="3719796"/>
              <a:ext cx="1732145" cy="2169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500" b="1" dirty="0">
                  <a:solidFill>
                    <a:prstClr val="black"/>
                  </a:solidFill>
                </a:rPr>
                <a:t>１．</a:t>
              </a:r>
              <a:endParaRPr lang="en-US" altLang="ja-JP" sz="1500" b="1" dirty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>
                  <a:solidFill>
                    <a:prstClr val="black"/>
                  </a:solidFill>
                </a:rPr>
                <a:t>２．</a:t>
              </a:r>
              <a:endParaRPr lang="en-US" altLang="ja-JP" sz="1500" b="1" dirty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>
                  <a:solidFill>
                    <a:prstClr val="black"/>
                  </a:solidFill>
                </a:rPr>
                <a:t>３．</a:t>
              </a:r>
              <a:endParaRPr lang="en-US" altLang="ja-JP" sz="1500" b="1" dirty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>
                  <a:solidFill>
                    <a:prstClr val="black"/>
                  </a:solidFill>
                </a:rPr>
                <a:t>４．</a:t>
              </a:r>
              <a:endParaRPr lang="en-US" altLang="ja-JP" sz="1500" b="1" dirty="0">
                <a:solidFill>
                  <a:prstClr val="black"/>
                </a:solidFill>
              </a:endParaRPr>
            </a:p>
            <a:p>
              <a:endParaRPr lang="en-US" altLang="ja-JP" sz="1500" b="1" dirty="0">
                <a:solidFill>
                  <a:prstClr val="black"/>
                </a:solidFill>
              </a:endParaRPr>
            </a:p>
            <a:p>
              <a:r>
                <a:rPr lang="ja-JP" altLang="en-US" sz="1500" b="1" dirty="0">
                  <a:solidFill>
                    <a:prstClr val="black"/>
                  </a:solidFill>
                </a:rPr>
                <a:t>５．</a:t>
              </a: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539552" y="587168"/>
              <a:ext cx="813690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dirty="0" smtClean="0">
                  <a:solidFill>
                    <a:prstClr val="black"/>
                  </a:solidFill>
                </a:rPr>
                <a:t>目的・相手がどうなればいい？</a:t>
              </a:r>
              <a:endParaRPr lang="en-US" altLang="ja-JP" sz="1400" b="1" dirty="0" smtClean="0">
                <a:solidFill>
                  <a:prstClr val="black"/>
                </a:solidFill>
              </a:endParaRPr>
            </a:p>
            <a:p>
              <a:endParaRPr lang="en-US" altLang="ja-JP" sz="1400" b="1" dirty="0">
                <a:solidFill>
                  <a:prstClr val="black"/>
                </a:solidFill>
              </a:endParaRPr>
            </a:p>
            <a:p>
              <a:endParaRPr lang="en-US" altLang="ja-JP" sz="1400" b="1" dirty="0">
                <a:solidFill>
                  <a:prstClr val="black"/>
                </a:solidFill>
              </a:endParaRPr>
            </a:p>
            <a:p>
              <a:r>
                <a:rPr lang="ja-JP" altLang="en-US" sz="1400" b="1" dirty="0" smtClean="0">
                  <a:solidFill>
                    <a:prstClr val="black"/>
                  </a:solidFill>
                </a:rPr>
                <a:t>タイトル</a:t>
              </a:r>
              <a:endParaRPr lang="en-US" altLang="ja-JP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39552" y="4091869"/>
              <a:ext cx="184731" cy="6978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ja-JP" altLang="en-US" sz="2000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980737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</Words>
  <Application>Microsoft Macintosh PowerPoint</Application>
  <PresentationFormat>画面に合わせる (4:3)</PresentationFormat>
  <Paragraphs>36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古川 武士</dc:creator>
  <cp:lastModifiedBy>古川 武士</cp:lastModifiedBy>
  <cp:revision>1</cp:revision>
  <dcterms:created xsi:type="dcterms:W3CDTF">2017-10-08T07:27:34Z</dcterms:created>
  <dcterms:modified xsi:type="dcterms:W3CDTF">2017-10-08T07:29:34Z</dcterms:modified>
</cp:coreProperties>
</file>