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9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4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42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3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44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45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6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7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8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49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theme/theme50.xml" ContentType="application/vnd.openxmlformats-officedocument.theme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1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2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98" r:id="rId3"/>
    <p:sldMasterId id="2147483743" r:id="rId4"/>
    <p:sldMasterId id="2147483799" r:id="rId5"/>
    <p:sldMasterId id="2147483811" r:id="rId6"/>
    <p:sldMasterId id="2147483823" r:id="rId7"/>
    <p:sldMasterId id="2147483835" r:id="rId8"/>
    <p:sldMasterId id="2147483935" r:id="rId9"/>
    <p:sldMasterId id="2147483947" r:id="rId10"/>
    <p:sldMasterId id="2147483959" r:id="rId11"/>
    <p:sldMasterId id="2147484104" r:id="rId12"/>
    <p:sldMasterId id="2147484116" r:id="rId13"/>
    <p:sldMasterId id="2147484128" r:id="rId14"/>
    <p:sldMasterId id="2147484140" r:id="rId15"/>
    <p:sldMasterId id="2147484152" r:id="rId16"/>
    <p:sldMasterId id="2147484352" r:id="rId17"/>
    <p:sldMasterId id="2147484888" r:id="rId18"/>
    <p:sldMasterId id="2147486835" r:id="rId19"/>
    <p:sldMasterId id="2147486847" r:id="rId20"/>
    <p:sldMasterId id="2147486883" r:id="rId21"/>
    <p:sldMasterId id="2147487273" r:id="rId22"/>
    <p:sldMasterId id="2147487297" r:id="rId23"/>
    <p:sldMasterId id="2147488083" r:id="rId24"/>
    <p:sldMasterId id="2147488119" r:id="rId25"/>
    <p:sldMasterId id="2147489681" r:id="rId26"/>
    <p:sldMasterId id="2147489693" r:id="rId27"/>
    <p:sldMasterId id="2147489705" r:id="rId28"/>
    <p:sldMasterId id="2147489717" r:id="rId29"/>
    <p:sldMasterId id="2147489754" r:id="rId30"/>
    <p:sldMasterId id="2147489778" r:id="rId31"/>
    <p:sldMasterId id="2147489790" r:id="rId32"/>
    <p:sldMasterId id="2147489802" r:id="rId33"/>
    <p:sldMasterId id="2147491107" r:id="rId34"/>
    <p:sldMasterId id="2147491119" r:id="rId35"/>
    <p:sldMasterId id="2147491131" r:id="rId36"/>
    <p:sldMasterId id="2147494394" r:id="rId37"/>
    <p:sldMasterId id="2147494406" r:id="rId38"/>
    <p:sldMasterId id="2147494420" r:id="rId39"/>
    <p:sldMasterId id="2147494456" r:id="rId40"/>
    <p:sldMasterId id="2147494480" r:id="rId41"/>
    <p:sldMasterId id="2147494493" r:id="rId42"/>
    <p:sldMasterId id="2147494510" r:id="rId43"/>
    <p:sldMasterId id="2147494523" r:id="rId44"/>
    <p:sldMasterId id="2147494535" r:id="rId45"/>
    <p:sldMasterId id="2147494559" r:id="rId46"/>
    <p:sldMasterId id="2147494586" r:id="rId47"/>
    <p:sldMasterId id="2147494598" r:id="rId48"/>
    <p:sldMasterId id="2147494610" r:id="rId49"/>
    <p:sldMasterId id="2147494624" r:id="rId50"/>
    <p:sldMasterId id="2147494639" r:id="rId51"/>
    <p:sldMasterId id="2147494653" r:id="rId52"/>
    <p:sldMasterId id="2147494665" r:id="rId53"/>
  </p:sldMasterIdLst>
  <p:notesMasterIdLst>
    <p:notesMasterId r:id="rId70"/>
  </p:notesMasterIdLst>
  <p:handoutMasterIdLst>
    <p:handoutMasterId r:id="rId71"/>
  </p:handoutMasterIdLst>
  <p:sldIdLst>
    <p:sldId id="990" r:id="rId54"/>
    <p:sldId id="4540" r:id="rId55"/>
    <p:sldId id="4575" r:id="rId56"/>
    <p:sldId id="4567" r:id="rId57"/>
    <p:sldId id="4568" r:id="rId58"/>
    <p:sldId id="4569" r:id="rId59"/>
    <p:sldId id="4570" r:id="rId60"/>
    <p:sldId id="4545" r:id="rId61"/>
    <p:sldId id="4577" r:id="rId62"/>
    <p:sldId id="4571" r:id="rId63"/>
    <p:sldId id="4572" r:id="rId64"/>
    <p:sldId id="4573" r:id="rId65"/>
    <p:sldId id="4551" r:id="rId66"/>
    <p:sldId id="4576" r:id="rId67"/>
    <p:sldId id="4574" r:id="rId68"/>
    <p:sldId id="4566" r:id="rId69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b="1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CDDCF"/>
    <a:srgbClr val="FCFBCF"/>
    <a:srgbClr val="F79646"/>
    <a:srgbClr val="D6F4CE"/>
    <a:srgbClr val="D6F6CE"/>
    <a:srgbClr val="60E146"/>
    <a:srgbClr val="D0E3EA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69" autoAdjust="0"/>
    <p:restoredTop sz="96405" autoAdjust="0"/>
  </p:normalViewPr>
  <p:slideViewPr>
    <p:cSldViewPr>
      <p:cViewPr varScale="1">
        <p:scale>
          <a:sx n="124" d="100"/>
          <a:sy n="124" d="100"/>
        </p:scale>
        <p:origin x="1464" y="168"/>
      </p:cViewPr>
      <p:guideLst>
        <p:guide orient="horz" pos="3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640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slide" Target="slides/slide13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slide" Target="slides/slide1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fld id="{F05E5545-BE54-EF4D-AF3E-FD0074F867D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51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fld id="{C06EBC54-CB70-0A4B-94BD-7FC6147221F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2856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E"/>
        <a:ea typeface="HGPｺﾞｼｯｸE"/>
        <a:cs typeface="HGPｺﾞｼｯｸE"/>
      </a:defRPr>
    </a:lvl1pPr>
    <a:lvl2pPr marL="4540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E"/>
        <a:ea typeface="HGPｺﾞｼｯｸE"/>
        <a:cs typeface="HGPｺﾞｼｯｸE"/>
      </a:defRPr>
    </a:lvl2pPr>
    <a:lvl3pPr marL="9112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E"/>
        <a:ea typeface="HGPｺﾞｼｯｸE"/>
        <a:cs typeface="HGPｺﾞｼｯｸE"/>
      </a:defRPr>
    </a:lvl3pPr>
    <a:lvl4pPr marL="13684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E"/>
        <a:ea typeface="HGPｺﾞｼｯｸE"/>
        <a:cs typeface="HGPｺﾞｼｯｸE"/>
      </a:defRPr>
    </a:lvl4pPr>
    <a:lvl5pPr marL="18256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GPｺﾞｼｯｸE"/>
        <a:ea typeface="HGPｺﾞｼｯｸE"/>
        <a:cs typeface="HGPｺﾞｼｯｸE"/>
      </a:defRPr>
    </a:lvl5pPr>
    <a:lvl6pPr marL="2285771" algn="l" defTabSz="91430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76" algn="l" defTabSz="91430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233" algn="l" defTabSz="91430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6320617-250C-37A0-A753-EAFE6AB998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E10C11-70DA-5959-E10F-FF6E03468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1855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742697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27" tIns="45713" rIns="91427" bIns="45713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079" indent="0" algn="ctr">
              <a:buNone/>
              <a:defRPr sz="2000"/>
            </a:lvl2pPr>
            <a:lvl3pPr marL="914155" indent="0" algn="ctr">
              <a:buNone/>
              <a:defRPr sz="1800"/>
            </a:lvl3pPr>
            <a:lvl4pPr marL="1371234" indent="0" algn="ctr">
              <a:buNone/>
              <a:defRPr sz="1600"/>
            </a:lvl4pPr>
            <a:lvl5pPr marL="1828310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5" indent="0" algn="ctr">
              <a:buNone/>
              <a:defRPr sz="1600"/>
            </a:lvl7pPr>
            <a:lvl8pPr marL="3199532" indent="0" algn="ctr">
              <a:buNone/>
              <a:defRPr sz="1600"/>
            </a:lvl8pPr>
            <a:lvl9pPr marL="3656615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48595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891812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27" tIns="45713" rIns="91427" bIns="45713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/>
            </a:lvl2pPr>
            <a:lvl3pPr marL="914155" indent="0">
              <a:buNone/>
              <a:defRPr sz="1800"/>
            </a:lvl3pPr>
            <a:lvl4pPr marL="1371234" indent="0">
              <a:buNone/>
              <a:defRPr sz="1600"/>
            </a:lvl4pPr>
            <a:lvl5pPr marL="1828310" indent="0">
              <a:buNone/>
              <a:defRPr sz="1600"/>
            </a:lvl5pPr>
            <a:lvl6pPr marL="2285388" indent="0">
              <a:buNone/>
              <a:defRPr sz="1600"/>
            </a:lvl6pPr>
            <a:lvl7pPr marL="2742465" indent="0">
              <a:buNone/>
              <a:defRPr sz="1600"/>
            </a:lvl7pPr>
            <a:lvl8pPr marL="3199532" indent="0">
              <a:buNone/>
              <a:defRPr sz="1600"/>
            </a:lvl8pPr>
            <a:lvl9pPr marL="3656615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809788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739269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60" y="1681163"/>
            <a:ext cx="3868737" cy="82391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60" y="2505080"/>
            <a:ext cx="3868737" cy="36845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92571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11045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7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lIns="91427" tIns="45713" rIns="91427" bIns="45713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48"/>
            <a:ext cx="4629150" cy="4873625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400"/>
            </a:lvl2pPr>
            <a:lvl3pPr marL="914155" indent="0">
              <a:buNone/>
              <a:defRPr sz="1200"/>
            </a:lvl3pPr>
            <a:lvl4pPr marL="1371234" indent="0">
              <a:buNone/>
              <a:defRPr sz="1000"/>
            </a:lvl4pPr>
            <a:lvl5pPr marL="1828310" indent="0">
              <a:buNone/>
              <a:defRPr sz="1000"/>
            </a:lvl5pPr>
            <a:lvl6pPr marL="2285388" indent="0">
              <a:buNone/>
              <a:defRPr sz="1000"/>
            </a:lvl6pPr>
            <a:lvl7pPr marL="2742465" indent="0">
              <a:buNone/>
              <a:defRPr sz="1000"/>
            </a:lvl7pPr>
            <a:lvl8pPr marL="3199532" indent="0">
              <a:buNone/>
              <a:defRPr sz="1000"/>
            </a:lvl8pPr>
            <a:lvl9pPr marL="3656615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88044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lIns="91427" tIns="45713" rIns="91427" bIns="45713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48"/>
            <a:ext cx="4629150" cy="4873625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800"/>
            </a:lvl2pPr>
            <a:lvl3pPr marL="914155" indent="0">
              <a:buNone/>
              <a:defRPr sz="2400"/>
            </a:lvl3pPr>
            <a:lvl4pPr marL="1371234" indent="0">
              <a:buNone/>
              <a:defRPr sz="2000"/>
            </a:lvl4pPr>
            <a:lvl5pPr marL="1828310" indent="0">
              <a:buNone/>
              <a:defRPr sz="2000"/>
            </a:lvl5pPr>
            <a:lvl6pPr marL="2285388" indent="0">
              <a:buNone/>
              <a:defRPr sz="2000"/>
            </a:lvl6pPr>
            <a:lvl7pPr marL="2742465" indent="0">
              <a:buNone/>
              <a:defRPr sz="2000"/>
            </a:lvl7pPr>
            <a:lvl8pPr marL="3199532" indent="0">
              <a:buNone/>
              <a:defRPr sz="2000"/>
            </a:lvl8pPr>
            <a:lvl9pPr marL="3656615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400"/>
            </a:lvl2pPr>
            <a:lvl3pPr marL="914155" indent="0">
              <a:buNone/>
              <a:defRPr sz="1200"/>
            </a:lvl3pPr>
            <a:lvl4pPr marL="1371234" indent="0">
              <a:buNone/>
              <a:defRPr sz="1000"/>
            </a:lvl4pPr>
            <a:lvl5pPr marL="1828310" indent="0">
              <a:buNone/>
              <a:defRPr sz="1000"/>
            </a:lvl5pPr>
            <a:lvl6pPr marL="2285388" indent="0">
              <a:buNone/>
              <a:defRPr sz="1000"/>
            </a:lvl6pPr>
            <a:lvl7pPr marL="2742465" indent="0">
              <a:buNone/>
              <a:defRPr sz="1000"/>
            </a:lvl7pPr>
            <a:lvl8pPr marL="3199532" indent="0">
              <a:buNone/>
              <a:defRPr sz="1000"/>
            </a:lvl8pPr>
            <a:lvl9pPr marL="3656615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65013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8556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21440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1" y="365125"/>
            <a:ext cx="1971675" cy="5811838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73" y="365125"/>
            <a:ext cx="5762625" cy="5811838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206128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079" indent="0" algn="ctr">
              <a:buNone/>
              <a:defRPr/>
            </a:lvl2pPr>
            <a:lvl3pPr marL="914155" indent="0" algn="ctr">
              <a:buNone/>
              <a:defRPr/>
            </a:lvl3pPr>
            <a:lvl4pPr marL="1371234" indent="0" algn="ctr">
              <a:buNone/>
              <a:defRPr/>
            </a:lvl4pPr>
            <a:lvl5pPr marL="1828310" indent="0" algn="ctr">
              <a:buNone/>
              <a:defRPr/>
            </a:lvl5pPr>
            <a:lvl6pPr marL="2285388" indent="0" algn="ctr">
              <a:buNone/>
              <a:defRPr/>
            </a:lvl6pPr>
            <a:lvl7pPr marL="2742465" indent="0" algn="ctr">
              <a:buNone/>
              <a:defRPr/>
            </a:lvl7pPr>
            <a:lvl8pPr marL="3199532" indent="0" algn="ctr">
              <a:buNone/>
              <a:defRPr/>
            </a:lvl8pPr>
            <a:lvl9pPr marL="3656615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6647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503502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  <a:prstGeom prst="rect">
            <a:avLst/>
          </a:prstGeom>
        </p:spPr>
        <p:txBody>
          <a:bodyPr lIns="91427" tIns="45713" rIns="91427" bIns="45713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800"/>
            </a:lvl2pPr>
            <a:lvl3pPr marL="914155" indent="0">
              <a:buNone/>
              <a:defRPr sz="1600"/>
            </a:lvl3pPr>
            <a:lvl4pPr marL="1371234" indent="0">
              <a:buNone/>
              <a:defRPr sz="1400"/>
            </a:lvl4pPr>
            <a:lvl5pPr marL="1828310" indent="0">
              <a:buNone/>
              <a:defRPr sz="1400"/>
            </a:lvl5pPr>
            <a:lvl6pPr marL="2285388" indent="0">
              <a:buNone/>
              <a:defRPr sz="1400"/>
            </a:lvl6pPr>
            <a:lvl7pPr marL="2742465" indent="0">
              <a:buNone/>
              <a:defRPr sz="1400"/>
            </a:lvl7pPr>
            <a:lvl8pPr marL="3199532" indent="0">
              <a:buNone/>
              <a:defRPr sz="1400"/>
            </a:lvl8pPr>
            <a:lvl9pPr marL="3656615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88386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72007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495149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859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982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  <a:prstGeom prst="rect">
            <a:avLst/>
          </a:prstGeom>
        </p:spPr>
        <p:txBody>
          <a:bodyPr lIns="91427" tIns="45713" rIns="91427" bIns="45713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6" y="1435101"/>
            <a:ext cx="3008313" cy="4691063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200"/>
            </a:lvl2pPr>
            <a:lvl3pPr marL="914155" indent="0">
              <a:buNone/>
              <a:defRPr sz="1000"/>
            </a:lvl3pPr>
            <a:lvl4pPr marL="1371234" indent="0">
              <a:buNone/>
              <a:defRPr sz="900"/>
            </a:lvl4pPr>
            <a:lvl5pPr marL="1828310" indent="0">
              <a:buNone/>
              <a:defRPr sz="900"/>
            </a:lvl5pPr>
            <a:lvl6pPr marL="2285388" indent="0">
              <a:buNone/>
              <a:defRPr sz="900"/>
            </a:lvl6pPr>
            <a:lvl7pPr marL="2742465" indent="0">
              <a:buNone/>
              <a:defRPr sz="900"/>
            </a:lvl7pPr>
            <a:lvl8pPr marL="3199532" indent="0">
              <a:buNone/>
              <a:defRPr sz="900"/>
            </a:lvl8pPr>
            <a:lvl9pPr marL="3656615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42245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  <a:prstGeom prst="rect">
            <a:avLst/>
          </a:prstGeom>
        </p:spPr>
        <p:txBody>
          <a:bodyPr lIns="91427" tIns="45713" rIns="91427" bIns="45713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800"/>
            </a:lvl2pPr>
            <a:lvl3pPr marL="914155" indent="0">
              <a:buNone/>
              <a:defRPr sz="2400"/>
            </a:lvl3pPr>
            <a:lvl4pPr marL="1371234" indent="0">
              <a:buNone/>
              <a:defRPr sz="2000"/>
            </a:lvl4pPr>
            <a:lvl5pPr marL="1828310" indent="0">
              <a:buNone/>
              <a:defRPr sz="2000"/>
            </a:lvl5pPr>
            <a:lvl6pPr marL="2285388" indent="0">
              <a:buNone/>
              <a:defRPr sz="2000"/>
            </a:lvl6pPr>
            <a:lvl7pPr marL="2742465" indent="0">
              <a:buNone/>
              <a:defRPr sz="2000"/>
            </a:lvl7pPr>
            <a:lvl8pPr marL="3199532" indent="0">
              <a:buNone/>
              <a:defRPr sz="2000"/>
            </a:lvl8pPr>
            <a:lvl9pPr marL="3656615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200"/>
            </a:lvl2pPr>
            <a:lvl3pPr marL="914155" indent="0">
              <a:buNone/>
              <a:defRPr sz="1000"/>
            </a:lvl3pPr>
            <a:lvl4pPr marL="1371234" indent="0">
              <a:buNone/>
              <a:defRPr sz="900"/>
            </a:lvl4pPr>
            <a:lvl5pPr marL="1828310" indent="0">
              <a:buNone/>
              <a:defRPr sz="900"/>
            </a:lvl5pPr>
            <a:lvl6pPr marL="2285388" indent="0">
              <a:buNone/>
              <a:defRPr sz="900"/>
            </a:lvl6pPr>
            <a:lvl7pPr marL="2742465" indent="0">
              <a:buNone/>
              <a:defRPr sz="900"/>
            </a:lvl7pPr>
            <a:lvl8pPr marL="3199532" indent="0">
              <a:buNone/>
              <a:defRPr sz="900"/>
            </a:lvl8pPr>
            <a:lvl9pPr marL="3656615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688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915651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909787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24295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457682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982453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70253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539776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329393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87796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888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09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813161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41426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40494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478204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701839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32156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073770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111619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846637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63806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83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35025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64781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26662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034311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715440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72992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988723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91600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78526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397935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280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704428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573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2199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859600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862333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836558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791887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597859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7942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829470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525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165342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718138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101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448106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97230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08946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940432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273147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909017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486169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1411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869635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99305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455616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4663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44664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834731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30453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956971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22487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729642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8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8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603797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491756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023016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966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485422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66890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035014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631250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23759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6189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18358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845299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543656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239985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398499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781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35205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902474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084121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044418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4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2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203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9329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56517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336999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lIns="91428" tIns="45716" rIns="91428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4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2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23266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928173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869091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37443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164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943551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4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2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07489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786925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52929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336457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4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2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921282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808586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lIns="91428" tIns="45716" rIns="91428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4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2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754077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269994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554142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35028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1906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582359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4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2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6172298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63638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5267075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172906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4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2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7901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39363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lIns="91428" tIns="45716" rIns="91428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4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2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624230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6521837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759603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6478440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3469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3774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4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2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55737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42211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547606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3510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015286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6031434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127650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9313347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252231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42485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43681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46656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000844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15526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9069281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4716549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086954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512570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0021560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71315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9437818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280358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4695788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95118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32813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233053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875094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150355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2642107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8606735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152915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6054433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96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88367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2814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09799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4882167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742554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634024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3263699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9515674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0900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0028309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992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1910713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9876786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5486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683457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94795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1400697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85959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4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2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602669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029738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lIns="91428" tIns="45716" rIns="91428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4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2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4445963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276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92432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1664188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57565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9976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6250632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4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2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284321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4314175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877948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2327828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687118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0991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268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141738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2136713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7504488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526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2129955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6189448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9361054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1745160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9502168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7870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9423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508085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5900338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985799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8765385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8225260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125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214751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530794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9617742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3767369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9582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912041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140541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688273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8700704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680652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077430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43888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614260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892110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4123127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51946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793160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68561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1098417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257798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8077482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421510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920056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67889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513344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5083863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94222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4337183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5725045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1" tIns="45713" rIns="91431" bIns="45713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01" indent="0" algn="ctr">
              <a:buNone/>
              <a:defRPr sz="2000"/>
            </a:lvl2pPr>
            <a:lvl3pPr marL="914200" indent="0" algn="ctr">
              <a:buNone/>
              <a:defRPr sz="1800"/>
            </a:lvl3pPr>
            <a:lvl4pPr marL="1371301" indent="0" algn="ctr">
              <a:buNone/>
              <a:defRPr sz="1600"/>
            </a:lvl4pPr>
            <a:lvl5pPr marL="1828400" indent="0" algn="ctr">
              <a:buNone/>
              <a:defRPr sz="1600"/>
            </a:lvl5pPr>
            <a:lvl6pPr marL="2285501" indent="0" algn="ctr">
              <a:buNone/>
              <a:defRPr sz="1600"/>
            </a:lvl6pPr>
            <a:lvl7pPr marL="2742600" indent="0" algn="ctr">
              <a:buNone/>
              <a:defRPr sz="1600"/>
            </a:lvl7pPr>
            <a:lvl8pPr marL="3199692" indent="0" algn="ctr">
              <a:buNone/>
              <a:defRPr sz="1600"/>
            </a:lvl8pPr>
            <a:lvl9pPr marL="3656797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8190293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8782262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1" tIns="45713" rIns="91431" bIns="45713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000"/>
            </a:lvl2pPr>
            <a:lvl3pPr marL="914200" indent="0">
              <a:buNone/>
              <a:defRPr sz="1800"/>
            </a:lvl3pPr>
            <a:lvl4pPr marL="1371301" indent="0">
              <a:buNone/>
              <a:defRPr sz="1600"/>
            </a:lvl4pPr>
            <a:lvl5pPr marL="1828400" indent="0">
              <a:buNone/>
              <a:defRPr sz="1600"/>
            </a:lvl5pPr>
            <a:lvl6pPr marL="2285501" indent="0">
              <a:buNone/>
              <a:defRPr sz="1600"/>
            </a:lvl6pPr>
            <a:lvl7pPr marL="2742600" indent="0">
              <a:buNone/>
              <a:defRPr sz="1600"/>
            </a:lvl7pPr>
            <a:lvl8pPr marL="3199692" indent="0">
              <a:buNone/>
              <a:defRPr sz="1600"/>
            </a:lvl8pPr>
            <a:lvl9pPr marL="3656797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7090385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2880750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8"/>
            <a:ext cx="7886700" cy="13255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55" y="1681163"/>
            <a:ext cx="3868737" cy="823912"/>
          </a:xfrm>
          <a:prstGeom prst="rect">
            <a:avLst/>
          </a:prstGeom>
        </p:spPr>
        <p:txBody>
          <a:bodyPr lIns="91431" tIns="45713" rIns="91431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000" b="1"/>
            </a:lvl2pPr>
            <a:lvl3pPr marL="914200" indent="0">
              <a:buNone/>
              <a:defRPr sz="1800" b="1"/>
            </a:lvl3pPr>
            <a:lvl4pPr marL="1371301" indent="0">
              <a:buNone/>
              <a:defRPr sz="1600" b="1"/>
            </a:lvl4pPr>
            <a:lvl5pPr marL="1828400" indent="0">
              <a:buNone/>
              <a:defRPr sz="1600" b="1"/>
            </a:lvl5pPr>
            <a:lvl6pPr marL="2285501" indent="0">
              <a:buNone/>
              <a:defRPr sz="1600" b="1"/>
            </a:lvl6pPr>
            <a:lvl7pPr marL="2742600" indent="0">
              <a:buNone/>
              <a:defRPr sz="1600" b="1"/>
            </a:lvl7pPr>
            <a:lvl8pPr marL="3199692" indent="0">
              <a:buNone/>
              <a:defRPr sz="1600" b="1"/>
            </a:lvl8pPr>
            <a:lvl9pPr marL="3656797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55" y="2505080"/>
            <a:ext cx="3868737" cy="368458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1" tIns="45713" rIns="91431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000" b="1"/>
            </a:lvl2pPr>
            <a:lvl3pPr marL="914200" indent="0">
              <a:buNone/>
              <a:defRPr sz="1800" b="1"/>
            </a:lvl3pPr>
            <a:lvl4pPr marL="1371301" indent="0">
              <a:buNone/>
              <a:defRPr sz="1600" b="1"/>
            </a:lvl4pPr>
            <a:lvl5pPr marL="1828400" indent="0">
              <a:buNone/>
              <a:defRPr sz="1600" b="1"/>
            </a:lvl5pPr>
            <a:lvl6pPr marL="2285501" indent="0">
              <a:buNone/>
              <a:defRPr sz="1600" b="1"/>
            </a:lvl6pPr>
            <a:lvl7pPr marL="2742600" indent="0">
              <a:buNone/>
              <a:defRPr sz="1600" b="1"/>
            </a:lvl7pPr>
            <a:lvl8pPr marL="3199692" indent="0">
              <a:buNone/>
              <a:defRPr sz="1600" b="1"/>
            </a:lvl8pPr>
            <a:lvl9pPr marL="3656797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7991202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8101768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50603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lIns="91431" tIns="45713" rIns="91431" bIns="45713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43"/>
            <a:ext cx="4629150" cy="4873625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1400"/>
            </a:lvl2pPr>
            <a:lvl3pPr marL="914200" indent="0">
              <a:buNone/>
              <a:defRPr sz="1200"/>
            </a:lvl3pPr>
            <a:lvl4pPr marL="1371301" indent="0">
              <a:buNone/>
              <a:defRPr sz="1000"/>
            </a:lvl4pPr>
            <a:lvl5pPr marL="1828400" indent="0">
              <a:buNone/>
              <a:defRPr sz="1000"/>
            </a:lvl5pPr>
            <a:lvl6pPr marL="2285501" indent="0">
              <a:buNone/>
              <a:defRPr sz="1000"/>
            </a:lvl6pPr>
            <a:lvl7pPr marL="2742600" indent="0">
              <a:buNone/>
              <a:defRPr sz="1000"/>
            </a:lvl7pPr>
            <a:lvl8pPr marL="3199692" indent="0">
              <a:buNone/>
              <a:defRPr sz="1000"/>
            </a:lvl8pPr>
            <a:lvl9pPr marL="3656797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6221713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lIns="91431" tIns="45713" rIns="91431" bIns="45713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43"/>
            <a:ext cx="4629150" cy="4873625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800"/>
            </a:lvl2pPr>
            <a:lvl3pPr marL="914200" indent="0">
              <a:buNone/>
              <a:defRPr sz="2400"/>
            </a:lvl3pPr>
            <a:lvl4pPr marL="1371301" indent="0">
              <a:buNone/>
              <a:defRPr sz="2000"/>
            </a:lvl4pPr>
            <a:lvl5pPr marL="1828400" indent="0">
              <a:buNone/>
              <a:defRPr sz="2000"/>
            </a:lvl5pPr>
            <a:lvl6pPr marL="2285501" indent="0">
              <a:buNone/>
              <a:defRPr sz="2000"/>
            </a:lvl6pPr>
            <a:lvl7pPr marL="2742600" indent="0">
              <a:buNone/>
              <a:defRPr sz="2000"/>
            </a:lvl7pPr>
            <a:lvl8pPr marL="3199692" indent="0">
              <a:buNone/>
              <a:defRPr sz="2000"/>
            </a:lvl8pPr>
            <a:lvl9pPr marL="3656797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1400"/>
            </a:lvl2pPr>
            <a:lvl3pPr marL="914200" indent="0">
              <a:buNone/>
              <a:defRPr sz="1200"/>
            </a:lvl3pPr>
            <a:lvl4pPr marL="1371301" indent="0">
              <a:buNone/>
              <a:defRPr sz="1000"/>
            </a:lvl4pPr>
            <a:lvl5pPr marL="1828400" indent="0">
              <a:buNone/>
              <a:defRPr sz="1000"/>
            </a:lvl5pPr>
            <a:lvl6pPr marL="2285501" indent="0">
              <a:buNone/>
              <a:defRPr sz="1000"/>
            </a:lvl6pPr>
            <a:lvl7pPr marL="2742600" indent="0">
              <a:buNone/>
              <a:defRPr sz="1000"/>
            </a:lvl7pPr>
            <a:lvl8pPr marL="3199692" indent="0">
              <a:buNone/>
              <a:defRPr sz="1000"/>
            </a:lvl8pPr>
            <a:lvl9pPr marL="3656797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5172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72137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6202239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1" y="365125"/>
            <a:ext cx="1971675" cy="5811838"/>
          </a:xfrm>
          <a:prstGeom prst="rect">
            <a:avLst/>
          </a:prstGeom>
        </p:spPr>
        <p:txBody>
          <a:bodyPr vert="eaVert"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68" y="365125"/>
            <a:ext cx="5762625" cy="5811838"/>
          </a:xfrm>
          <a:prstGeom prst="rect">
            <a:avLst/>
          </a:prstGeom>
        </p:spPr>
        <p:txBody>
          <a:bodyPr vert="eaVert"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3510803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01" indent="0" algn="ctr">
              <a:buNone/>
              <a:defRPr/>
            </a:lvl2pPr>
            <a:lvl3pPr marL="914200" indent="0" algn="ctr">
              <a:buNone/>
              <a:defRPr/>
            </a:lvl3pPr>
            <a:lvl4pPr marL="1371301" indent="0" algn="ctr">
              <a:buNone/>
              <a:defRPr/>
            </a:lvl4pPr>
            <a:lvl5pPr marL="1828400" indent="0" algn="ctr">
              <a:buNone/>
              <a:defRPr/>
            </a:lvl5pPr>
            <a:lvl6pPr marL="2285501" indent="0" algn="ctr">
              <a:buNone/>
              <a:defRPr/>
            </a:lvl6pPr>
            <a:lvl7pPr marL="2742600" indent="0" algn="ctr">
              <a:buNone/>
              <a:defRPr/>
            </a:lvl7pPr>
            <a:lvl8pPr marL="3199692" indent="0" algn="ctr">
              <a:buNone/>
              <a:defRPr/>
            </a:lvl8pPr>
            <a:lvl9pPr marL="3656797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29961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639079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  <a:prstGeom prst="rect">
            <a:avLst/>
          </a:prstGeom>
        </p:spPr>
        <p:txBody>
          <a:bodyPr lIns="91431" tIns="45713" rIns="91431" bIns="45713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31" tIns="45713" rIns="91431" bIns="45713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1800"/>
            </a:lvl2pPr>
            <a:lvl3pPr marL="914200" indent="0">
              <a:buNone/>
              <a:defRPr sz="1600"/>
            </a:lvl3pPr>
            <a:lvl4pPr marL="1371301" indent="0">
              <a:buNone/>
              <a:defRPr sz="1400"/>
            </a:lvl4pPr>
            <a:lvl5pPr marL="1828400" indent="0">
              <a:buNone/>
              <a:defRPr sz="1400"/>
            </a:lvl5pPr>
            <a:lvl6pPr marL="2285501" indent="0">
              <a:buNone/>
              <a:defRPr sz="1400"/>
            </a:lvl6pPr>
            <a:lvl7pPr marL="2742600" indent="0">
              <a:buNone/>
              <a:defRPr sz="1400"/>
            </a:lvl7pPr>
            <a:lvl8pPr marL="3199692" indent="0">
              <a:buNone/>
              <a:defRPr sz="1400"/>
            </a:lvl8pPr>
            <a:lvl9pPr marL="3656797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255931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600" cy="452596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9608996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1" tIns="45713" rIns="91431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000" b="1"/>
            </a:lvl2pPr>
            <a:lvl3pPr marL="914200" indent="0">
              <a:buNone/>
              <a:defRPr sz="1800" b="1"/>
            </a:lvl3pPr>
            <a:lvl4pPr marL="1371301" indent="0">
              <a:buNone/>
              <a:defRPr sz="1600" b="1"/>
            </a:lvl4pPr>
            <a:lvl5pPr marL="1828400" indent="0">
              <a:buNone/>
              <a:defRPr sz="1600" b="1"/>
            </a:lvl5pPr>
            <a:lvl6pPr marL="2285501" indent="0">
              <a:buNone/>
              <a:defRPr sz="1600" b="1"/>
            </a:lvl6pPr>
            <a:lvl7pPr marL="2742600" indent="0">
              <a:buNone/>
              <a:defRPr sz="1600" b="1"/>
            </a:lvl7pPr>
            <a:lvl8pPr marL="3199692" indent="0">
              <a:buNone/>
              <a:defRPr sz="1600" b="1"/>
            </a:lvl8pPr>
            <a:lvl9pPr marL="3656797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  <a:prstGeom prst="rect">
            <a:avLst/>
          </a:prstGeom>
        </p:spPr>
        <p:txBody>
          <a:bodyPr lIns="91431" tIns="45713" rIns="91431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000" b="1"/>
            </a:lvl2pPr>
            <a:lvl3pPr marL="914200" indent="0">
              <a:buNone/>
              <a:defRPr sz="1800" b="1"/>
            </a:lvl3pPr>
            <a:lvl4pPr marL="1371301" indent="0">
              <a:buNone/>
              <a:defRPr sz="1600" b="1"/>
            </a:lvl4pPr>
            <a:lvl5pPr marL="1828400" indent="0">
              <a:buNone/>
              <a:defRPr sz="1600" b="1"/>
            </a:lvl5pPr>
            <a:lvl6pPr marL="2285501" indent="0">
              <a:buNone/>
              <a:defRPr sz="1600" b="1"/>
            </a:lvl6pPr>
            <a:lvl7pPr marL="2742600" indent="0">
              <a:buNone/>
              <a:defRPr sz="1600" b="1"/>
            </a:lvl7pPr>
            <a:lvl8pPr marL="3199692" indent="0">
              <a:buNone/>
              <a:defRPr sz="1600" b="1"/>
            </a:lvl8pPr>
            <a:lvl9pPr marL="3656797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345800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5815612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2071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  <a:prstGeom prst="rect">
            <a:avLst/>
          </a:prstGeom>
        </p:spPr>
        <p:txBody>
          <a:bodyPr lIns="91431" tIns="45713" rIns="91431" bIns="45713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6" y="1435101"/>
            <a:ext cx="3008313" cy="4691063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1200"/>
            </a:lvl2pPr>
            <a:lvl3pPr marL="914200" indent="0">
              <a:buNone/>
              <a:defRPr sz="1000"/>
            </a:lvl3pPr>
            <a:lvl4pPr marL="1371301" indent="0">
              <a:buNone/>
              <a:defRPr sz="900"/>
            </a:lvl4pPr>
            <a:lvl5pPr marL="1828400" indent="0">
              <a:buNone/>
              <a:defRPr sz="900"/>
            </a:lvl5pPr>
            <a:lvl6pPr marL="2285501" indent="0">
              <a:buNone/>
              <a:defRPr sz="900"/>
            </a:lvl6pPr>
            <a:lvl7pPr marL="2742600" indent="0">
              <a:buNone/>
              <a:defRPr sz="900"/>
            </a:lvl7pPr>
            <a:lvl8pPr marL="3199692" indent="0">
              <a:buNone/>
              <a:defRPr sz="900"/>
            </a:lvl8pPr>
            <a:lvl9pPr marL="3656797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46591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7022006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  <a:prstGeom prst="rect">
            <a:avLst/>
          </a:prstGeom>
        </p:spPr>
        <p:txBody>
          <a:bodyPr lIns="91431" tIns="45713" rIns="91431" bIns="45713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2800"/>
            </a:lvl2pPr>
            <a:lvl3pPr marL="914200" indent="0">
              <a:buNone/>
              <a:defRPr sz="2400"/>
            </a:lvl3pPr>
            <a:lvl4pPr marL="1371301" indent="0">
              <a:buNone/>
              <a:defRPr sz="2000"/>
            </a:lvl4pPr>
            <a:lvl5pPr marL="1828400" indent="0">
              <a:buNone/>
              <a:defRPr sz="2000"/>
            </a:lvl5pPr>
            <a:lvl6pPr marL="2285501" indent="0">
              <a:buNone/>
              <a:defRPr sz="2000"/>
            </a:lvl6pPr>
            <a:lvl7pPr marL="2742600" indent="0">
              <a:buNone/>
              <a:defRPr sz="2000"/>
            </a:lvl7pPr>
            <a:lvl8pPr marL="3199692" indent="0">
              <a:buNone/>
              <a:defRPr sz="2000"/>
            </a:lvl8pPr>
            <a:lvl9pPr marL="3656797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  <a:prstGeom prst="rect">
            <a:avLst/>
          </a:prstGeom>
        </p:spPr>
        <p:txBody>
          <a:bodyPr lIns="91431" tIns="45713" rIns="91431" bIns="45713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01" indent="0">
              <a:buNone/>
              <a:defRPr sz="1200"/>
            </a:lvl2pPr>
            <a:lvl3pPr marL="914200" indent="0">
              <a:buNone/>
              <a:defRPr sz="1000"/>
            </a:lvl3pPr>
            <a:lvl4pPr marL="1371301" indent="0">
              <a:buNone/>
              <a:defRPr sz="900"/>
            </a:lvl4pPr>
            <a:lvl5pPr marL="1828400" indent="0">
              <a:buNone/>
              <a:defRPr sz="900"/>
            </a:lvl5pPr>
            <a:lvl6pPr marL="2285501" indent="0">
              <a:buNone/>
              <a:defRPr sz="900"/>
            </a:lvl6pPr>
            <a:lvl7pPr marL="2742600" indent="0">
              <a:buNone/>
              <a:defRPr sz="900"/>
            </a:lvl7pPr>
            <a:lvl8pPr marL="3199692" indent="0">
              <a:buNone/>
              <a:defRPr sz="900"/>
            </a:lvl8pPr>
            <a:lvl9pPr marL="3656797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33116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000585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1" tIns="45713" rIns="91431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9548926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064" indent="0" algn="ctr">
              <a:buNone/>
              <a:defRPr/>
            </a:lvl2pPr>
            <a:lvl3pPr marL="914128" indent="0" algn="ctr">
              <a:buNone/>
              <a:defRPr/>
            </a:lvl3pPr>
            <a:lvl4pPr marL="1371191" indent="0" algn="ctr">
              <a:buNone/>
              <a:defRPr/>
            </a:lvl4pPr>
            <a:lvl5pPr marL="1828256" indent="0" algn="ctr">
              <a:buNone/>
              <a:defRPr/>
            </a:lvl5pPr>
            <a:lvl6pPr marL="2285321" indent="0" algn="ctr">
              <a:buNone/>
              <a:defRPr/>
            </a:lvl6pPr>
            <a:lvl7pPr marL="2742385" indent="0" algn="ctr">
              <a:buNone/>
              <a:defRPr/>
            </a:lvl7pPr>
            <a:lvl8pPr marL="3199436" indent="0" algn="ctr">
              <a:buNone/>
              <a:defRPr/>
            </a:lvl8pPr>
            <a:lvl9pPr marL="365651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4955008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7626460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  <a:prstGeom prst="rect">
            <a:avLst/>
          </a:prstGeom>
        </p:spPr>
        <p:txBody>
          <a:bodyPr lIns="91427" tIns="45716" rIns="91427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064" indent="0">
              <a:buNone/>
              <a:defRPr sz="1800"/>
            </a:lvl2pPr>
            <a:lvl3pPr marL="914128" indent="0">
              <a:buNone/>
              <a:defRPr sz="1600"/>
            </a:lvl3pPr>
            <a:lvl4pPr marL="1371191" indent="0">
              <a:buNone/>
              <a:defRPr sz="1400"/>
            </a:lvl4pPr>
            <a:lvl5pPr marL="1828256" indent="0">
              <a:buNone/>
              <a:defRPr sz="1400"/>
            </a:lvl5pPr>
            <a:lvl6pPr marL="2285321" indent="0">
              <a:buNone/>
              <a:defRPr sz="1400"/>
            </a:lvl6pPr>
            <a:lvl7pPr marL="2742385" indent="0">
              <a:buNone/>
              <a:defRPr sz="1400"/>
            </a:lvl7pPr>
            <a:lvl8pPr marL="3199436" indent="0">
              <a:buNone/>
              <a:defRPr sz="1400"/>
            </a:lvl8pPr>
            <a:lvl9pPr marL="365651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0129210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175064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64" indent="0">
              <a:buNone/>
              <a:defRPr sz="2000" b="1"/>
            </a:lvl2pPr>
            <a:lvl3pPr marL="914128" indent="0">
              <a:buNone/>
              <a:defRPr sz="1800" b="1"/>
            </a:lvl3pPr>
            <a:lvl4pPr marL="1371191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1" indent="0">
              <a:buNone/>
              <a:defRPr sz="1600" b="1"/>
            </a:lvl6pPr>
            <a:lvl7pPr marL="2742385" indent="0">
              <a:buNone/>
              <a:defRPr sz="1600" b="1"/>
            </a:lvl7pPr>
            <a:lvl8pPr marL="3199436" indent="0">
              <a:buNone/>
              <a:defRPr sz="1600" b="1"/>
            </a:lvl8pPr>
            <a:lvl9pPr marL="365651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64" indent="0">
              <a:buNone/>
              <a:defRPr sz="2000" b="1"/>
            </a:lvl2pPr>
            <a:lvl3pPr marL="914128" indent="0">
              <a:buNone/>
              <a:defRPr sz="1800" b="1"/>
            </a:lvl3pPr>
            <a:lvl4pPr marL="1371191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1" indent="0">
              <a:buNone/>
              <a:defRPr sz="1600" b="1"/>
            </a:lvl6pPr>
            <a:lvl7pPr marL="2742385" indent="0">
              <a:buNone/>
              <a:defRPr sz="1600" b="1"/>
            </a:lvl7pPr>
            <a:lvl8pPr marL="3199436" indent="0">
              <a:buNone/>
              <a:defRPr sz="1600" b="1"/>
            </a:lvl8pPr>
            <a:lvl9pPr marL="365651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3301321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0635386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072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89126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064" indent="0">
              <a:buNone/>
              <a:defRPr sz="1200"/>
            </a:lvl2pPr>
            <a:lvl3pPr marL="914128" indent="0">
              <a:buNone/>
              <a:defRPr sz="1000"/>
            </a:lvl3pPr>
            <a:lvl4pPr marL="1371191" indent="0">
              <a:buNone/>
              <a:defRPr sz="900"/>
            </a:lvl4pPr>
            <a:lvl5pPr marL="1828256" indent="0">
              <a:buNone/>
              <a:defRPr sz="900"/>
            </a:lvl5pPr>
            <a:lvl6pPr marL="2285321" indent="0">
              <a:buNone/>
              <a:defRPr sz="900"/>
            </a:lvl6pPr>
            <a:lvl7pPr marL="2742385" indent="0">
              <a:buNone/>
              <a:defRPr sz="900"/>
            </a:lvl7pPr>
            <a:lvl8pPr marL="3199436" indent="0">
              <a:buNone/>
              <a:defRPr sz="900"/>
            </a:lvl8pPr>
            <a:lvl9pPr marL="365651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932704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064" indent="0">
              <a:buNone/>
              <a:defRPr sz="2800"/>
            </a:lvl2pPr>
            <a:lvl3pPr marL="914128" indent="0">
              <a:buNone/>
              <a:defRPr sz="2400"/>
            </a:lvl3pPr>
            <a:lvl4pPr marL="1371191" indent="0">
              <a:buNone/>
              <a:defRPr sz="2000"/>
            </a:lvl4pPr>
            <a:lvl5pPr marL="1828256" indent="0">
              <a:buNone/>
              <a:defRPr sz="2000"/>
            </a:lvl5pPr>
            <a:lvl6pPr marL="2285321" indent="0">
              <a:buNone/>
              <a:defRPr sz="2000"/>
            </a:lvl6pPr>
            <a:lvl7pPr marL="2742385" indent="0">
              <a:buNone/>
              <a:defRPr sz="2000"/>
            </a:lvl7pPr>
            <a:lvl8pPr marL="3199436" indent="0">
              <a:buNone/>
              <a:defRPr sz="2000"/>
            </a:lvl8pPr>
            <a:lvl9pPr marL="365651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064" indent="0">
              <a:buNone/>
              <a:defRPr sz="1200"/>
            </a:lvl2pPr>
            <a:lvl3pPr marL="914128" indent="0">
              <a:buNone/>
              <a:defRPr sz="1000"/>
            </a:lvl3pPr>
            <a:lvl4pPr marL="1371191" indent="0">
              <a:buNone/>
              <a:defRPr sz="900"/>
            </a:lvl4pPr>
            <a:lvl5pPr marL="1828256" indent="0">
              <a:buNone/>
              <a:defRPr sz="900"/>
            </a:lvl5pPr>
            <a:lvl6pPr marL="2285321" indent="0">
              <a:buNone/>
              <a:defRPr sz="900"/>
            </a:lvl6pPr>
            <a:lvl7pPr marL="2742385" indent="0">
              <a:buNone/>
              <a:defRPr sz="900"/>
            </a:lvl7pPr>
            <a:lvl8pPr marL="3199436" indent="0">
              <a:buNone/>
              <a:defRPr sz="900"/>
            </a:lvl8pPr>
            <a:lvl9pPr marL="365651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8892697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7129021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528431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5830734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0920813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556259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8860825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415619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16763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2329153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80222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733227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4910863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4866189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3138466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64705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7039965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775642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0183093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78447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2014529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432919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39954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17248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3745020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5059154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2186985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2489456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7868124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960315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95915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0272296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0648810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17218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60658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859623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848752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9128060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9655652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3013216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6593930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2526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4091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35781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7119751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7889199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1520712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65330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1592328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25653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004010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7291629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4" indent="0" algn="ctr">
              <a:buNone/>
              <a:defRPr/>
            </a:lvl4pPr>
            <a:lvl5pPr marL="1828580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2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90945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8527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4544454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lIns="91428" tIns="45716" rIns="91428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4" indent="0">
              <a:buNone/>
              <a:defRPr sz="1400"/>
            </a:lvl4pPr>
            <a:lvl5pPr marL="1828580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2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567823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076764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28" tIns="45716" rIns="91428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4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2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365561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4059450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337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6772674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8" tIns="45716" rIns="91428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4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2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8" tIns="45716" rIns="91428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4" indent="0">
              <a:buNone/>
              <a:defRPr sz="900"/>
            </a:lvl4pPr>
            <a:lvl5pPr marL="1828580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2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2665376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6538176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8" tIns="45716" rIns="91428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9399439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4688" y="6597650"/>
            <a:ext cx="2133600" cy="236538"/>
          </a:xfrm>
          <a:prstGeom prst="rect">
            <a:avLst/>
          </a:prstGeom>
        </p:spPr>
        <p:txBody>
          <a:bodyPr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fld id="{AD730F2B-6D00-204C-9B8E-F728618EBC92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76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0581399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498713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4731655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17310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5187129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1199871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8606570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68466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5168553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6735782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9165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2404826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2217234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27" tIns="45713" rIns="91427" bIns="45713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079" indent="0" algn="ctr">
              <a:buNone/>
              <a:defRPr sz="2000"/>
            </a:lvl2pPr>
            <a:lvl3pPr marL="914155" indent="0" algn="ctr">
              <a:buNone/>
              <a:defRPr sz="1800"/>
            </a:lvl3pPr>
            <a:lvl4pPr marL="1371234" indent="0" algn="ctr">
              <a:buNone/>
              <a:defRPr sz="1600"/>
            </a:lvl4pPr>
            <a:lvl5pPr marL="1828310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5" indent="0" algn="ctr">
              <a:buNone/>
              <a:defRPr sz="1600"/>
            </a:lvl7pPr>
            <a:lvl8pPr marL="3199532" indent="0" algn="ctr">
              <a:buNone/>
              <a:defRPr sz="1600"/>
            </a:lvl8pPr>
            <a:lvl9pPr marL="3656615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08358334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8950677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27" tIns="45713" rIns="91427" bIns="45713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/>
            </a:lvl2pPr>
            <a:lvl3pPr marL="914155" indent="0">
              <a:buNone/>
              <a:defRPr sz="1800"/>
            </a:lvl3pPr>
            <a:lvl4pPr marL="1371234" indent="0">
              <a:buNone/>
              <a:defRPr sz="1600"/>
            </a:lvl4pPr>
            <a:lvl5pPr marL="1828310" indent="0">
              <a:buNone/>
              <a:defRPr sz="1600"/>
            </a:lvl5pPr>
            <a:lvl6pPr marL="2285388" indent="0">
              <a:buNone/>
              <a:defRPr sz="1600"/>
            </a:lvl6pPr>
            <a:lvl7pPr marL="2742465" indent="0">
              <a:buNone/>
              <a:defRPr sz="1600"/>
            </a:lvl7pPr>
            <a:lvl8pPr marL="3199532" indent="0">
              <a:buNone/>
              <a:defRPr sz="1600"/>
            </a:lvl8pPr>
            <a:lvl9pPr marL="3656615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9024689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7782649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60" y="1681163"/>
            <a:ext cx="3868737" cy="82391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60" y="2505080"/>
            <a:ext cx="3868737" cy="36845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3872914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58786108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6277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lIns="91427" tIns="45713" rIns="91427" bIns="45713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48"/>
            <a:ext cx="4629150" cy="4873625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400"/>
            </a:lvl2pPr>
            <a:lvl3pPr marL="914155" indent="0">
              <a:buNone/>
              <a:defRPr sz="1200"/>
            </a:lvl3pPr>
            <a:lvl4pPr marL="1371234" indent="0">
              <a:buNone/>
              <a:defRPr sz="1000"/>
            </a:lvl4pPr>
            <a:lvl5pPr marL="1828310" indent="0">
              <a:buNone/>
              <a:defRPr sz="1000"/>
            </a:lvl5pPr>
            <a:lvl6pPr marL="2285388" indent="0">
              <a:buNone/>
              <a:defRPr sz="1000"/>
            </a:lvl6pPr>
            <a:lvl7pPr marL="2742465" indent="0">
              <a:buNone/>
              <a:defRPr sz="1000"/>
            </a:lvl7pPr>
            <a:lvl8pPr marL="3199532" indent="0">
              <a:buNone/>
              <a:defRPr sz="1000"/>
            </a:lvl8pPr>
            <a:lvl9pPr marL="3656615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8720955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  <a:prstGeom prst="rect">
            <a:avLst/>
          </a:prstGeom>
        </p:spPr>
        <p:txBody>
          <a:bodyPr lIns="91427" tIns="45713" rIns="91427" bIns="45713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48"/>
            <a:ext cx="4629150" cy="4873625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800"/>
            </a:lvl2pPr>
            <a:lvl3pPr marL="914155" indent="0">
              <a:buNone/>
              <a:defRPr sz="2400"/>
            </a:lvl3pPr>
            <a:lvl4pPr marL="1371234" indent="0">
              <a:buNone/>
              <a:defRPr sz="2000"/>
            </a:lvl4pPr>
            <a:lvl5pPr marL="1828310" indent="0">
              <a:buNone/>
              <a:defRPr sz="2000"/>
            </a:lvl5pPr>
            <a:lvl6pPr marL="2285388" indent="0">
              <a:buNone/>
              <a:defRPr sz="2000"/>
            </a:lvl6pPr>
            <a:lvl7pPr marL="2742465" indent="0">
              <a:buNone/>
              <a:defRPr sz="2000"/>
            </a:lvl7pPr>
            <a:lvl8pPr marL="3199532" indent="0">
              <a:buNone/>
              <a:defRPr sz="2000"/>
            </a:lvl8pPr>
            <a:lvl9pPr marL="3656615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400"/>
            </a:lvl2pPr>
            <a:lvl3pPr marL="914155" indent="0">
              <a:buNone/>
              <a:defRPr sz="1200"/>
            </a:lvl3pPr>
            <a:lvl4pPr marL="1371234" indent="0">
              <a:buNone/>
              <a:defRPr sz="1000"/>
            </a:lvl4pPr>
            <a:lvl5pPr marL="1828310" indent="0">
              <a:buNone/>
              <a:defRPr sz="1000"/>
            </a:lvl5pPr>
            <a:lvl6pPr marL="2285388" indent="0">
              <a:buNone/>
              <a:defRPr sz="1000"/>
            </a:lvl6pPr>
            <a:lvl7pPr marL="2742465" indent="0">
              <a:buNone/>
              <a:defRPr sz="1000"/>
            </a:lvl7pPr>
            <a:lvl8pPr marL="3199532" indent="0">
              <a:buNone/>
              <a:defRPr sz="1000"/>
            </a:lvl8pPr>
            <a:lvl9pPr marL="3656615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24078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72776008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496847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1" y="365125"/>
            <a:ext cx="1971675" cy="5811838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73" y="365125"/>
            <a:ext cx="5762625" cy="5811838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002143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079" indent="0" algn="ctr">
              <a:buNone/>
              <a:defRPr/>
            </a:lvl2pPr>
            <a:lvl3pPr marL="914155" indent="0" algn="ctr">
              <a:buNone/>
              <a:defRPr/>
            </a:lvl3pPr>
            <a:lvl4pPr marL="1371234" indent="0" algn="ctr">
              <a:buNone/>
              <a:defRPr/>
            </a:lvl4pPr>
            <a:lvl5pPr marL="1828310" indent="0" algn="ctr">
              <a:buNone/>
              <a:defRPr/>
            </a:lvl5pPr>
            <a:lvl6pPr marL="2285388" indent="0" algn="ctr">
              <a:buNone/>
              <a:defRPr/>
            </a:lvl6pPr>
            <a:lvl7pPr marL="2742465" indent="0" algn="ctr">
              <a:buNone/>
              <a:defRPr/>
            </a:lvl7pPr>
            <a:lvl8pPr marL="3199532" indent="0" algn="ctr">
              <a:buNone/>
              <a:defRPr/>
            </a:lvl8pPr>
            <a:lvl9pPr marL="3656615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6556175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6217954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  <a:prstGeom prst="rect">
            <a:avLst/>
          </a:prstGeom>
        </p:spPr>
        <p:txBody>
          <a:bodyPr lIns="91427" tIns="45713" rIns="91427" bIns="45713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800"/>
            </a:lvl2pPr>
            <a:lvl3pPr marL="914155" indent="0">
              <a:buNone/>
              <a:defRPr sz="1600"/>
            </a:lvl3pPr>
            <a:lvl4pPr marL="1371234" indent="0">
              <a:buNone/>
              <a:defRPr sz="1400"/>
            </a:lvl4pPr>
            <a:lvl5pPr marL="1828310" indent="0">
              <a:buNone/>
              <a:defRPr sz="1400"/>
            </a:lvl5pPr>
            <a:lvl6pPr marL="2285388" indent="0">
              <a:buNone/>
              <a:defRPr sz="1400"/>
            </a:lvl6pPr>
            <a:lvl7pPr marL="2742465" indent="0">
              <a:buNone/>
              <a:defRPr sz="1400"/>
            </a:lvl7pPr>
            <a:lvl8pPr marL="3199532" indent="0">
              <a:buNone/>
              <a:defRPr sz="1400"/>
            </a:lvl8pPr>
            <a:lvl9pPr marL="3656615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8201377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796320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  <a:prstGeom prst="rect">
            <a:avLst/>
          </a:prstGeom>
        </p:spPr>
        <p:txBody>
          <a:bodyPr lIns="91427" tIns="45713" rIns="91427" bIns="45713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0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5" indent="0">
              <a:buNone/>
              <a:defRPr sz="1600" b="1"/>
            </a:lvl7pPr>
            <a:lvl8pPr marL="3199532" indent="0">
              <a:buNone/>
              <a:defRPr sz="1600" b="1"/>
            </a:lvl8pPr>
            <a:lvl9pPr marL="365661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950456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2081622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96863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  <a:prstGeom prst="rect">
            <a:avLst/>
          </a:prstGeom>
        </p:spPr>
        <p:txBody>
          <a:bodyPr lIns="91427" tIns="45713" rIns="91427" bIns="45713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6" y="1435101"/>
            <a:ext cx="3008313" cy="4691063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200"/>
            </a:lvl2pPr>
            <a:lvl3pPr marL="914155" indent="0">
              <a:buNone/>
              <a:defRPr sz="1000"/>
            </a:lvl3pPr>
            <a:lvl4pPr marL="1371234" indent="0">
              <a:buNone/>
              <a:defRPr sz="900"/>
            </a:lvl4pPr>
            <a:lvl5pPr marL="1828310" indent="0">
              <a:buNone/>
              <a:defRPr sz="900"/>
            </a:lvl5pPr>
            <a:lvl6pPr marL="2285388" indent="0">
              <a:buNone/>
              <a:defRPr sz="900"/>
            </a:lvl6pPr>
            <a:lvl7pPr marL="2742465" indent="0">
              <a:buNone/>
              <a:defRPr sz="900"/>
            </a:lvl7pPr>
            <a:lvl8pPr marL="3199532" indent="0">
              <a:buNone/>
              <a:defRPr sz="900"/>
            </a:lvl8pPr>
            <a:lvl9pPr marL="3656615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98140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5566442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  <a:prstGeom prst="rect">
            <a:avLst/>
          </a:prstGeom>
        </p:spPr>
        <p:txBody>
          <a:bodyPr lIns="91427" tIns="45713" rIns="91427" bIns="45713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2800"/>
            </a:lvl2pPr>
            <a:lvl3pPr marL="914155" indent="0">
              <a:buNone/>
              <a:defRPr sz="2400"/>
            </a:lvl3pPr>
            <a:lvl4pPr marL="1371234" indent="0">
              <a:buNone/>
              <a:defRPr sz="2000"/>
            </a:lvl4pPr>
            <a:lvl5pPr marL="1828310" indent="0">
              <a:buNone/>
              <a:defRPr sz="2000"/>
            </a:lvl5pPr>
            <a:lvl6pPr marL="2285388" indent="0">
              <a:buNone/>
              <a:defRPr sz="2000"/>
            </a:lvl6pPr>
            <a:lvl7pPr marL="2742465" indent="0">
              <a:buNone/>
              <a:defRPr sz="2000"/>
            </a:lvl7pPr>
            <a:lvl8pPr marL="3199532" indent="0">
              <a:buNone/>
              <a:defRPr sz="2000"/>
            </a:lvl8pPr>
            <a:lvl9pPr marL="3656615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  <a:prstGeom prst="rect">
            <a:avLst/>
          </a:prstGeom>
        </p:spPr>
        <p:txBody>
          <a:bodyPr lIns="91427" tIns="45713" rIns="91427" bIns="45713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079" indent="0">
              <a:buNone/>
              <a:defRPr sz="1200"/>
            </a:lvl2pPr>
            <a:lvl3pPr marL="914155" indent="0">
              <a:buNone/>
              <a:defRPr sz="1000"/>
            </a:lvl3pPr>
            <a:lvl4pPr marL="1371234" indent="0">
              <a:buNone/>
              <a:defRPr sz="900"/>
            </a:lvl4pPr>
            <a:lvl5pPr marL="1828310" indent="0">
              <a:buNone/>
              <a:defRPr sz="900"/>
            </a:lvl5pPr>
            <a:lvl6pPr marL="2285388" indent="0">
              <a:buNone/>
              <a:defRPr sz="900"/>
            </a:lvl6pPr>
            <a:lvl7pPr marL="2742465" indent="0">
              <a:buNone/>
              <a:defRPr sz="900"/>
            </a:lvl7pPr>
            <a:lvl8pPr marL="3199532" indent="0">
              <a:buNone/>
              <a:defRPr sz="900"/>
            </a:lvl8pPr>
            <a:lvl9pPr marL="3656615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4839774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3252307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7" tIns="45713" rIns="91427" bIns="45713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0148440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2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6" indent="0" algn="ctr">
              <a:buNone/>
              <a:defRPr/>
            </a:lvl7pPr>
            <a:lvl8pPr marL="3200172" indent="0" algn="ctr">
              <a:buNone/>
              <a:defRPr/>
            </a:lvl8pPr>
            <a:lvl9pPr marL="365734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4348335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7054808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33" tIns="45716" rIns="91433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2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6" indent="0">
              <a:buNone/>
              <a:defRPr sz="1400"/>
            </a:lvl7pPr>
            <a:lvl8pPr marL="3200172" indent="0">
              <a:buNone/>
              <a:defRPr sz="1400"/>
            </a:lvl8pPr>
            <a:lvl9pPr marL="365734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5399995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1842622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3134577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372100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29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8884912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6" indent="0">
              <a:buNone/>
              <a:defRPr sz="900"/>
            </a:lvl7pPr>
            <a:lvl8pPr marL="3200172" indent="0">
              <a:buNone/>
              <a:defRPr sz="900"/>
            </a:lvl8pPr>
            <a:lvl9pPr marL="365734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87317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2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6" indent="0">
              <a:buNone/>
              <a:defRPr sz="2000"/>
            </a:lvl7pPr>
            <a:lvl8pPr marL="3200172" indent="0">
              <a:buNone/>
              <a:defRPr sz="2000"/>
            </a:lvl8pPr>
            <a:lvl9pPr marL="365734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6" indent="0">
              <a:buNone/>
              <a:defRPr sz="900"/>
            </a:lvl7pPr>
            <a:lvl8pPr marL="3200172" indent="0">
              <a:buNone/>
              <a:defRPr sz="900"/>
            </a:lvl8pPr>
            <a:lvl9pPr marL="365734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0029732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3304516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076786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4688" y="6597650"/>
            <a:ext cx="2133600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fld id="{F20FBBA4-67AC-3E43-BF4D-6689B74EDBB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531173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6965" indent="0" algn="ctr">
              <a:buNone/>
              <a:defRPr/>
            </a:lvl2pPr>
            <a:lvl3pPr marL="913930" indent="0" algn="ctr">
              <a:buNone/>
              <a:defRPr/>
            </a:lvl3pPr>
            <a:lvl4pPr marL="1370894" indent="0" algn="ctr">
              <a:buNone/>
              <a:defRPr/>
            </a:lvl4pPr>
            <a:lvl5pPr marL="1827860" indent="0" algn="ctr">
              <a:buNone/>
              <a:defRPr/>
            </a:lvl5pPr>
            <a:lvl6pPr marL="2284826" indent="0" algn="ctr">
              <a:buNone/>
              <a:defRPr/>
            </a:lvl6pPr>
            <a:lvl7pPr marL="2741791" indent="0" algn="ctr">
              <a:buNone/>
              <a:defRPr/>
            </a:lvl7pPr>
            <a:lvl8pPr marL="3198732" indent="0" algn="ctr">
              <a:buNone/>
              <a:defRPr/>
            </a:lvl8pPr>
            <a:lvl9pPr marL="365572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060582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1267873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  <a:prstGeom prst="rect">
            <a:avLst/>
          </a:prstGeom>
        </p:spPr>
        <p:txBody>
          <a:bodyPr lIns="91427" tIns="45716" rIns="91427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6965" indent="0">
              <a:buNone/>
              <a:defRPr sz="1800"/>
            </a:lvl2pPr>
            <a:lvl3pPr marL="913930" indent="0">
              <a:buNone/>
              <a:defRPr sz="1600"/>
            </a:lvl3pPr>
            <a:lvl4pPr marL="1370894" indent="0">
              <a:buNone/>
              <a:defRPr sz="1400"/>
            </a:lvl4pPr>
            <a:lvl5pPr marL="1827860" indent="0">
              <a:buNone/>
              <a:defRPr sz="1400"/>
            </a:lvl5pPr>
            <a:lvl6pPr marL="2284826" indent="0">
              <a:buNone/>
              <a:defRPr sz="1400"/>
            </a:lvl6pPr>
            <a:lvl7pPr marL="2741791" indent="0">
              <a:buNone/>
              <a:defRPr sz="1400"/>
            </a:lvl7pPr>
            <a:lvl8pPr marL="3198732" indent="0">
              <a:buNone/>
              <a:defRPr sz="1400"/>
            </a:lvl8pPr>
            <a:lvl9pPr marL="365572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4791834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7637064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6965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894" indent="0">
              <a:buNone/>
              <a:defRPr sz="1600" b="1"/>
            </a:lvl4pPr>
            <a:lvl5pPr marL="1827860" indent="0">
              <a:buNone/>
              <a:defRPr sz="1600" b="1"/>
            </a:lvl5pPr>
            <a:lvl6pPr marL="2284826" indent="0">
              <a:buNone/>
              <a:defRPr sz="1600" b="1"/>
            </a:lvl6pPr>
            <a:lvl7pPr marL="2741791" indent="0">
              <a:buNone/>
              <a:defRPr sz="1600" b="1"/>
            </a:lvl7pPr>
            <a:lvl8pPr marL="3198732" indent="0">
              <a:buNone/>
              <a:defRPr sz="1600" b="1"/>
            </a:lvl8pPr>
            <a:lvl9pPr marL="365572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73" y="1535113"/>
            <a:ext cx="4041775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6965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894" indent="0">
              <a:buNone/>
              <a:defRPr sz="1600" b="1"/>
            </a:lvl4pPr>
            <a:lvl5pPr marL="1827860" indent="0">
              <a:buNone/>
              <a:defRPr sz="1600" b="1"/>
            </a:lvl5pPr>
            <a:lvl6pPr marL="2284826" indent="0">
              <a:buNone/>
              <a:defRPr sz="1600" b="1"/>
            </a:lvl6pPr>
            <a:lvl7pPr marL="2741791" indent="0">
              <a:buNone/>
              <a:defRPr sz="1600" b="1"/>
            </a:lvl7pPr>
            <a:lvl8pPr marL="3198732" indent="0">
              <a:buNone/>
              <a:defRPr sz="1600" b="1"/>
            </a:lvl8pPr>
            <a:lvl9pPr marL="365572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73" y="2174875"/>
            <a:ext cx="4041775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94558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599319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807116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65886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6965" indent="0">
              <a:buNone/>
              <a:defRPr sz="1200"/>
            </a:lvl2pPr>
            <a:lvl3pPr marL="913930" indent="0">
              <a:buNone/>
              <a:defRPr sz="1000"/>
            </a:lvl3pPr>
            <a:lvl4pPr marL="1370894" indent="0">
              <a:buNone/>
              <a:defRPr sz="900"/>
            </a:lvl4pPr>
            <a:lvl5pPr marL="1827860" indent="0">
              <a:buNone/>
              <a:defRPr sz="900"/>
            </a:lvl5pPr>
            <a:lvl6pPr marL="2284826" indent="0">
              <a:buNone/>
              <a:defRPr sz="900"/>
            </a:lvl6pPr>
            <a:lvl7pPr marL="2741791" indent="0">
              <a:buNone/>
              <a:defRPr sz="900"/>
            </a:lvl7pPr>
            <a:lvl8pPr marL="3198732" indent="0">
              <a:buNone/>
              <a:defRPr sz="900"/>
            </a:lvl8pPr>
            <a:lvl9pPr marL="365572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8828962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6965" indent="0">
              <a:buNone/>
              <a:defRPr sz="2800"/>
            </a:lvl2pPr>
            <a:lvl3pPr marL="913930" indent="0">
              <a:buNone/>
              <a:defRPr sz="2400"/>
            </a:lvl3pPr>
            <a:lvl4pPr marL="1370894" indent="0">
              <a:buNone/>
              <a:defRPr sz="2000"/>
            </a:lvl4pPr>
            <a:lvl5pPr marL="1827860" indent="0">
              <a:buNone/>
              <a:defRPr sz="2000"/>
            </a:lvl5pPr>
            <a:lvl6pPr marL="2284826" indent="0">
              <a:buNone/>
              <a:defRPr sz="2000"/>
            </a:lvl6pPr>
            <a:lvl7pPr marL="2741791" indent="0">
              <a:buNone/>
              <a:defRPr sz="2000"/>
            </a:lvl7pPr>
            <a:lvl8pPr marL="3198732" indent="0">
              <a:buNone/>
              <a:defRPr sz="2000"/>
            </a:lvl8pPr>
            <a:lvl9pPr marL="365572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6965" indent="0">
              <a:buNone/>
              <a:defRPr sz="1200"/>
            </a:lvl2pPr>
            <a:lvl3pPr marL="913930" indent="0">
              <a:buNone/>
              <a:defRPr sz="1000"/>
            </a:lvl3pPr>
            <a:lvl4pPr marL="1370894" indent="0">
              <a:buNone/>
              <a:defRPr sz="900"/>
            </a:lvl4pPr>
            <a:lvl5pPr marL="1827860" indent="0">
              <a:buNone/>
              <a:defRPr sz="900"/>
            </a:lvl5pPr>
            <a:lvl6pPr marL="2284826" indent="0">
              <a:buNone/>
              <a:defRPr sz="900"/>
            </a:lvl6pPr>
            <a:lvl7pPr marL="2741791" indent="0">
              <a:buNone/>
              <a:defRPr sz="900"/>
            </a:lvl7pPr>
            <a:lvl8pPr marL="3198732" indent="0">
              <a:buNone/>
              <a:defRPr sz="900"/>
            </a:lvl8pPr>
            <a:lvl9pPr marL="365572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490002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5877264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1663732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タイトルテキスト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2282802413"/>
      </p:ext>
    </p:extLst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54759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3646567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16983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6480036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8056407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8599069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6538427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5592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9570721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6464128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5546767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33591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41231170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53029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4337549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62839399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80917491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6594610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742576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349306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18131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072469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1276039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71474373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2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6" indent="0" algn="ctr">
              <a:buNone/>
              <a:defRPr/>
            </a:lvl7pPr>
            <a:lvl8pPr marL="3200172" indent="0" algn="ctr">
              <a:buNone/>
              <a:defRPr/>
            </a:lvl8pPr>
            <a:lvl9pPr marL="365734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636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0794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385758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3194723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33" tIns="45716" rIns="91433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2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6" indent="0">
              <a:buNone/>
              <a:defRPr sz="1400"/>
            </a:lvl7pPr>
            <a:lvl8pPr marL="3200172" indent="0">
              <a:buNone/>
              <a:defRPr sz="1400"/>
            </a:lvl8pPr>
            <a:lvl9pPr marL="365734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98777479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063113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3099527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79053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83487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6" indent="0">
              <a:buNone/>
              <a:defRPr sz="900"/>
            </a:lvl7pPr>
            <a:lvl8pPr marL="3200172" indent="0">
              <a:buNone/>
              <a:defRPr sz="900"/>
            </a:lvl8pPr>
            <a:lvl9pPr marL="365734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2870701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2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6" indent="0">
              <a:buNone/>
              <a:defRPr sz="2000"/>
            </a:lvl7pPr>
            <a:lvl8pPr marL="3200172" indent="0">
              <a:buNone/>
              <a:defRPr sz="2000"/>
            </a:lvl8pPr>
            <a:lvl9pPr marL="365734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6" indent="0">
              <a:buNone/>
              <a:defRPr sz="900"/>
            </a:lvl7pPr>
            <a:lvl8pPr marL="3200172" indent="0">
              <a:buNone/>
              <a:defRPr sz="900"/>
            </a:lvl8pPr>
            <a:lvl9pPr marL="365734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88915010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7157012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0749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0023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4688" y="6597650"/>
            <a:ext cx="2133600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defRPr>
            </a:lvl1pPr>
          </a:lstStyle>
          <a:p>
            <a:pPr>
              <a:defRPr/>
            </a:pPr>
            <a:fld id="{CD7D53AC-C0BB-964D-840C-1CB61AA79AE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90476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68" indent="0" algn="ctr">
              <a:buNone/>
              <a:defRPr sz="2000"/>
            </a:lvl2pPr>
            <a:lvl3pPr marL="914335" indent="0" algn="ctr">
              <a:buNone/>
              <a:defRPr sz="1800"/>
            </a:lvl3pPr>
            <a:lvl4pPr marL="1371502" indent="0" algn="ctr">
              <a:buNone/>
              <a:defRPr sz="1600"/>
            </a:lvl4pPr>
            <a:lvl5pPr marL="1828670" indent="0" algn="ctr">
              <a:buNone/>
              <a:defRPr sz="1600"/>
            </a:lvl5pPr>
            <a:lvl6pPr marL="2285838" indent="0" algn="ctr">
              <a:buNone/>
              <a:defRPr sz="1600"/>
            </a:lvl6pPr>
            <a:lvl7pPr marL="2743006" indent="0" algn="ctr">
              <a:buNone/>
              <a:defRPr sz="1600"/>
            </a:lvl7pPr>
            <a:lvl8pPr marL="3200172" indent="0" algn="ctr">
              <a:buNone/>
              <a:defRPr sz="1600"/>
            </a:lvl8pPr>
            <a:lvl9pPr marL="3657341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80093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46324096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3" tIns="45716" rIns="91433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/>
            </a:lvl2pPr>
            <a:lvl3pPr marL="914335" indent="0">
              <a:buNone/>
              <a:defRPr sz="1800"/>
            </a:lvl3pPr>
            <a:lvl4pPr marL="1371502" indent="0">
              <a:buNone/>
              <a:defRPr sz="1600"/>
            </a:lvl4pPr>
            <a:lvl5pPr marL="1828670" indent="0">
              <a:buNone/>
              <a:defRPr sz="1600"/>
            </a:lvl5pPr>
            <a:lvl6pPr marL="2285838" indent="0">
              <a:buNone/>
              <a:defRPr sz="1600"/>
            </a:lvl6pPr>
            <a:lvl7pPr marL="2743006" indent="0">
              <a:buNone/>
              <a:defRPr sz="1600"/>
            </a:lvl7pPr>
            <a:lvl8pPr marL="3200172" indent="0">
              <a:buNone/>
              <a:defRPr sz="1600"/>
            </a:lvl8pPr>
            <a:lvl9pPr marL="3657341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9006525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6887969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0" y="2505077"/>
            <a:ext cx="3868737" cy="36845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7"/>
            <a:ext cx="3887788" cy="36845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08457807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4189679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6953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3" tIns="45716" rIns="91433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400"/>
            </a:lvl2pPr>
            <a:lvl3pPr marL="914335" indent="0">
              <a:buNone/>
              <a:defRPr sz="1200"/>
            </a:lvl3pPr>
            <a:lvl4pPr marL="1371502" indent="0">
              <a:buNone/>
              <a:defRPr sz="1000"/>
            </a:lvl4pPr>
            <a:lvl5pPr marL="1828670" indent="0">
              <a:buNone/>
              <a:defRPr sz="1000"/>
            </a:lvl5pPr>
            <a:lvl6pPr marL="2285838" indent="0">
              <a:buNone/>
              <a:defRPr sz="1000"/>
            </a:lvl6pPr>
            <a:lvl7pPr marL="2743006" indent="0">
              <a:buNone/>
              <a:defRPr sz="1000"/>
            </a:lvl7pPr>
            <a:lvl8pPr marL="3200172" indent="0">
              <a:buNone/>
              <a:defRPr sz="1000"/>
            </a:lvl8pPr>
            <a:lvl9pPr marL="3657341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0852667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3" tIns="45716" rIns="91433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2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6" indent="0">
              <a:buNone/>
              <a:defRPr sz="2000"/>
            </a:lvl7pPr>
            <a:lvl8pPr marL="3200172" indent="0">
              <a:buNone/>
              <a:defRPr sz="2000"/>
            </a:lvl8pPr>
            <a:lvl9pPr marL="365734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400"/>
            </a:lvl2pPr>
            <a:lvl3pPr marL="914335" indent="0">
              <a:buNone/>
              <a:defRPr sz="1200"/>
            </a:lvl3pPr>
            <a:lvl4pPr marL="1371502" indent="0">
              <a:buNone/>
              <a:defRPr sz="1000"/>
            </a:lvl4pPr>
            <a:lvl5pPr marL="1828670" indent="0">
              <a:buNone/>
              <a:defRPr sz="1000"/>
            </a:lvl5pPr>
            <a:lvl6pPr marL="2285838" indent="0">
              <a:buNone/>
              <a:defRPr sz="1000"/>
            </a:lvl6pPr>
            <a:lvl7pPr marL="2743006" indent="0">
              <a:buNone/>
              <a:defRPr sz="1000"/>
            </a:lvl7pPr>
            <a:lvl8pPr marL="3200172" indent="0">
              <a:buNone/>
              <a:defRPr sz="1000"/>
            </a:lvl8pPr>
            <a:lvl9pPr marL="3657341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6669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7775386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543269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762625" cy="5811838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95048877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2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6" indent="0" algn="ctr">
              <a:buNone/>
              <a:defRPr/>
            </a:lvl7pPr>
            <a:lvl8pPr marL="3200172" indent="0" algn="ctr">
              <a:buNone/>
              <a:defRPr/>
            </a:lvl8pPr>
            <a:lvl9pPr marL="3657341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249868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5296887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33" tIns="45716" rIns="91433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2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6" indent="0">
              <a:buNone/>
              <a:defRPr sz="1400"/>
            </a:lvl7pPr>
            <a:lvl8pPr marL="3200172" indent="0">
              <a:buNone/>
              <a:defRPr sz="1400"/>
            </a:lvl8pPr>
            <a:lvl9pPr marL="3657341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236561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600" cy="452596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</a:defRPr>
            </a:lvl2pPr>
            <a:lvl3pPr>
              <a:defRPr sz="2000">
                <a:latin typeface="HGPｺﾞｼｯｸE"/>
                <a:ea typeface="HGPｺﾞｼｯｸE"/>
              </a:defRPr>
            </a:lvl3pPr>
            <a:lvl4pPr>
              <a:defRPr sz="1800">
                <a:latin typeface="HGPｺﾞｼｯｸE"/>
                <a:ea typeface="HGPｺﾞｼｯｸE"/>
              </a:defRPr>
            </a:lvl4pPr>
            <a:lvl5pPr>
              <a:defRPr sz="1800">
                <a:latin typeface="HGPｺﾞｼｯｸE"/>
                <a:ea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8412325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lIns="91433" tIns="45716" rIns="91433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6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1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</a:defRPr>
            </a:lvl2pPr>
            <a:lvl3pPr>
              <a:defRPr sz="1800">
                <a:latin typeface="HGPｺﾞｼｯｸE"/>
                <a:ea typeface="HGPｺﾞｼｯｸE"/>
              </a:defRPr>
            </a:lvl3pPr>
            <a:lvl4pPr>
              <a:defRPr sz="1600">
                <a:latin typeface="HGPｺﾞｼｯｸE"/>
                <a:ea typeface="HGPｺﾞｼｯｸE"/>
              </a:defRPr>
            </a:lvl4pPr>
            <a:lvl5pPr>
              <a:defRPr sz="1600">
                <a:latin typeface="HGPｺﾞｼｯｸE"/>
                <a:ea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077992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5995661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47313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</a:defRPr>
            </a:lvl2pPr>
            <a:lvl3pPr>
              <a:defRPr sz="2400">
                <a:latin typeface="HGPｺﾞｼｯｸE"/>
                <a:ea typeface="HGPｺﾞｼｯｸE"/>
              </a:defRPr>
            </a:lvl3pPr>
            <a:lvl4pPr>
              <a:defRPr sz="2000">
                <a:latin typeface="HGPｺﾞｼｯｸE"/>
                <a:ea typeface="HGPｺﾞｼｯｸE"/>
              </a:defRPr>
            </a:lvl4pPr>
            <a:lvl5pPr>
              <a:defRPr sz="2000">
                <a:latin typeface="HGPｺﾞｼｯｸE"/>
                <a:ea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6" indent="0">
              <a:buNone/>
              <a:defRPr sz="900"/>
            </a:lvl7pPr>
            <a:lvl8pPr marL="3200172" indent="0">
              <a:buNone/>
              <a:defRPr sz="900"/>
            </a:lvl8pPr>
            <a:lvl9pPr marL="365734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28724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7839619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3" tIns="45716" rIns="91433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2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6" indent="0">
              <a:buNone/>
              <a:defRPr sz="2000"/>
            </a:lvl7pPr>
            <a:lvl8pPr marL="3200172" indent="0">
              <a:buNone/>
              <a:defRPr sz="2000"/>
            </a:lvl8pPr>
            <a:lvl9pPr marL="3657341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6" indent="0">
              <a:buNone/>
              <a:defRPr sz="900"/>
            </a:lvl7pPr>
            <a:lvl8pPr marL="3200172" indent="0">
              <a:buNone/>
              <a:defRPr sz="900"/>
            </a:lvl8pPr>
            <a:lvl9pPr marL="3657341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7047509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9997623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3" tIns="45716" rIns="91433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</a:defRPr>
            </a:lvl2pPr>
            <a:lvl3pPr>
              <a:defRPr>
                <a:latin typeface="HGPｺﾞｼｯｸE"/>
                <a:ea typeface="HGPｺﾞｼｯｸE"/>
              </a:defRPr>
            </a:lvl3pPr>
            <a:lvl4pPr>
              <a:defRPr>
                <a:latin typeface="HGPｺﾞｼｯｸE"/>
                <a:ea typeface="HGPｺﾞｼｯｸE"/>
              </a:defRPr>
            </a:lvl4pPr>
            <a:lvl5pPr>
              <a:defRPr>
                <a:latin typeface="HGPｺﾞｼｯｸE"/>
                <a:ea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8609297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 algn="ctr">
              <a:buNone/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 algn="ctr">
              <a:buNone/>
              <a:defRPr/>
            </a:lvl2pPr>
            <a:lvl3pPr marL="685711" indent="0" algn="ctr">
              <a:buNone/>
              <a:defRPr/>
            </a:lvl3pPr>
            <a:lvl4pPr marL="1028565" indent="0" algn="ctr">
              <a:buNone/>
              <a:defRPr/>
            </a:lvl4pPr>
            <a:lvl5pPr marL="1371422" indent="0" algn="ctr">
              <a:buNone/>
              <a:defRPr/>
            </a:lvl5pPr>
            <a:lvl6pPr marL="1714277" indent="0" algn="ctr">
              <a:buNone/>
              <a:defRPr/>
            </a:lvl6pPr>
            <a:lvl7pPr marL="2057133" indent="0" algn="ctr">
              <a:buNone/>
              <a:defRPr/>
            </a:lvl7pPr>
            <a:lvl8pPr marL="2399985" indent="0" algn="ctr">
              <a:buNone/>
              <a:defRPr/>
            </a:lvl8pPr>
            <a:lvl9pPr marL="2742844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9865503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>
                <a:latin typeface="HGP創英角ｺﾞｼｯｸUB"/>
                <a:ea typeface="HGP創英角ｺﾞｼｯｸUB"/>
                <a:cs typeface="HGP創英角ｺﾞｼｯｸUB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0944734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lIns="91427" tIns="45716" rIns="91427" bIns="45716" anchor="t"/>
          <a:lstStyle>
            <a:lvl1pPr algn="l">
              <a:defRPr sz="3000" b="1" cap="all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>
              <a:buNone/>
              <a:defRPr sz="1350"/>
            </a:lvl2pPr>
            <a:lvl3pPr marL="685711" indent="0">
              <a:buNone/>
              <a:defRPr sz="1200"/>
            </a:lvl3pPr>
            <a:lvl4pPr marL="1028565" indent="0">
              <a:buNone/>
              <a:defRPr sz="1050"/>
            </a:lvl4pPr>
            <a:lvl5pPr marL="1371422" indent="0">
              <a:buNone/>
              <a:defRPr sz="1050"/>
            </a:lvl5pPr>
            <a:lvl6pPr marL="1714277" indent="0">
              <a:buNone/>
              <a:defRPr sz="1050"/>
            </a:lvl6pPr>
            <a:lvl7pPr marL="2057133" indent="0">
              <a:buNone/>
              <a:defRPr sz="1050"/>
            </a:lvl7pPr>
            <a:lvl8pPr marL="2399985" indent="0">
              <a:buNone/>
              <a:defRPr sz="1050"/>
            </a:lvl8pPr>
            <a:lvl9pPr marL="2742844" indent="0">
              <a:buNone/>
              <a:defRPr sz="10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9855039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1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35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35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1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35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35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0048465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1800" b="1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>
              <a:buNone/>
              <a:defRPr sz="1500" b="1"/>
            </a:lvl2pPr>
            <a:lvl3pPr marL="685711" indent="0">
              <a:buNone/>
              <a:defRPr sz="1350" b="1"/>
            </a:lvl3pPr>
            <a:lvl4pPr marL="1028565" indent="0">
              <a:buNone/>
              <a:defRPr sz="1200" b="1"/>
            </a:lvl4pPr>
            <a:lvl5pPr marL="1371422" indent="0">
              <a:buNone/>
              <a:defRPr sz="1200" b="1"/>
            </a:lvl5pPr>
            <a:lvl6pPr marL="1714277" indent="0">
              <a:buNone/>
              <a:defRPr sz="1200" b="1"/>
            </a:lvl6pPr>
            <a:lvl7pPr marL="2057133" indent="0">
              <a:buNone/>
              <a:defRPr sz="1200" b="1"/>
            </a:lvl7pPr>
            <a:lvl8pPr marL="2399985" indent="0">
              <a:buNone/>
              <a:defRPr sz="1200" b="1"/>
            </a:lvl8pPr>
            <a:lvl9pPr marL="2742844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35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2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2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1800" b="1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>
              <a:buNone/>
              <a:defRPr sz="1500" b="1"/>
            </a:lvl2pPr>
            <a:lvl3pPr marL="685711" indent="0">
              <a:buNone/>
              <a:defRPr sz="1350" b="1"/>
            </a:lvl3pPr>
            <a:lvl4pPr marL="1028565" indent="0">
              <a:buNone/>
              <a:defRPr sz="1200" b="1"/>
            </a:lvl4pPr>
            <a:lvl5pPr marL="1371422" indent="0">
              <a:buNone/>
              <a:defRPr sz="1200" b="1"/>
            </a:lvl5pPr>
            <a:lvl6pPr marL="1714277" indent="0">
              <a:buNone/>
              <a:defRPr sz="1200" b="1"/>
            </a:lvl6pPr>
            <a:lvl7pPr marL="2057133" indent="0">
              <a:buNone/>
              <a:defRPr sz="1200" b="1"/>
            </a:lvl7pPr>
            <a:lvl8pPr marL="2399985" indent="0">
              <a:buNone/>
              <a:defRPr sz="1200" b="1"/>
            </a:lvl8pPr>
            <a:lvl9pPr marL="2742844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35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2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2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6688087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89690141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55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69672837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1500" b="1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21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5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05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>
              <a:buNone/>
              <a:defRPr sz="900"/>
            </a:lvl2pPr>
            <a:lvl3pPr marL="685711" indent="0">
              <a:buNone/>
              <a:defRPr sz="750"/>
            </a:lvl3pPr>
            <a:lvl4pPr marL="1028565" indent="0">
              <a:buNone/>
              <a:defRPr sz="675"/>
            </a:lvl4pPr>
            <a:lvl5pPr marL="1371422" indent="0">
              <a:buNone/>
              <a:defRPr sz="675"/>
            </a:lvl5pPr>
            <a:lvl6pPr marL="1714277" indent="0">
              <a:buNone/>
              <a:defRPr sz="675"/>
            </a:lvl6pPr>
            <a:lvl7pPr marL="2057133" indent="0">
              <a:buNone/>
              <a:defRPr sz="675"/>
            </a:lvl7pPr>
            <a:lvl8pPr marL="2399985" indent="0">
              <a:buNone/>
              <a:defRPr sz="675"/>
            </a:lvl8pPr>
            <a:lvl9pPr marL="2742844" indent="0">
              <a:buNone/>
              <a:defRPr sz="675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012554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1500" b="1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>
              <a:buNone/>
              <a:defRPr sz="2100"/>
            </a:lvl2pPr>
            <a:lvl3pPr marL="685711" indent="0">
              <a:buNone/>
              <a:defRPr sz="1800"/>
            </a:lvl3pPr>
            <a:lvl4pPr marL="1028565" indent="0">
              <a:buNone/>
              <a:defRPr sz="1500"/>
            </a:lvl4pPr>
            <a:lvl5pPr marL="1371422" indent="0">
              <a:buNone/>
              <a:defRPr sz="1500"/>
            </a:lvl5pPr>
            <a:lvl6pPr marL="1714277" indent="0">
              <a:buNone/>
              <a:defRPr sz="1500"/>
            </a:lvl6pPr>
            <a:lvl7pPr marL="2057133" indent="0">
              <a:buNone/>
              <a:defRPr sz="1500"/>
            </a:lvl7pPr>
            <a:lvl8pPr marL="2399985" indent="0">
              <a:buNone/>
              <a:defRPr sz="1500"/>
            </a:lvl8pPr>
            <a:lvl9pPr marL="2742844" indent="0">
              <a:buNone/>
              <a:defRPr sz="15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05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342856" indent="0">
              <a:buNone/>
              <a:defRPr sz="900"/>
            </a:lvl2pPr>
            <a:lvl3pPr marL="685711" indent="0">
              <a:buNone/>
              <a:defRPr sz="750"/>
            </a:lvl3pPr>
            <a:lvl4pPr marL="1028565" indent="0">
              <a:buNone/>
              <a:defRPr sz="675"/>
            </a:lvl4pPr>
            <a:lvl5pPr marL="1371422" indent="0">
              <a:buNone/>
              <a:defRPr sz="675"/>
            </a:lvl5pPr>
            <a:lvl6pPr marL="1714277" indent="0">
              <a:buNone/>
              <a:defRPr sz="675"/>
            </a:lvl6pPr>
            <a:lvl7pPr marL="2057133" indent="0">
              <a:buNone/>
              <a:defRPr sz="675"/>
            </a:lvl7pPr>
            <a:lvl8pPr marL="2399985" indent="0">
              <a:buNone/>
              <a:defRPr sz="675"/>
            </a:lvl8pPr>
            <a:lvl9pPr marL="2742844" indent="0">
              <a:buNone/>
              <a:defRPr sz="675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9144565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>
                <a:latin typeface="HGP創英角ｺﾞｼｯｸUB"/>
                <a:ea typeface="HGP創英角ｺﾞｼｯｸUB"/>
                <a:cs typeface="HGP創英角ｺﾞｼｯｸUB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4958897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>
                <a:latin typeface="HGP創英角ｺﾞｼｯｸUB"/>
                <a:ea typeface="HGP創英角ｺﾞｼｯｸUB"/>
                <a:cs typeface="HGP創英角ｺﾞｼｯｸUB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4822663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E59233-3572-9F16-FB93-117304227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B59A5-E008-1245-98AD-810330C1A9E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27540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辺形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1013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38543" y="548355"/>
            <a:ext cx="4541135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025" b="1" i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5626" y="1611313"/>
            <a:ext cx="4554074" cy="3755104"/>
          </a:xfrm>
        </p:spPr>
        <p:txBody>
          <a:bodyPr rtlCol="0" anchor="t">
            <a:normAutofit/>
          </a:bodyPr>
          <a:lstStyle>
            <a:lvl1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125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2" name="日付プレースホルダー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5" y="6446842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5AC327-3212-457B-B2CD-86F699A28E7A}" type="datetime1">
              <a:rPr lang="ja-JP" altLang="en-US" noProof="0" smtClean="0"/>
              <a:t>2024/10/29</a:t>
            </a:fld>
            <a:endParaRPr lang="ja-JP" altLang="en-US" noProof="0" dirty="0"/>
          </a:p>
        </p:txBody>
      </p:sp>
      <p:sp>
        <p:nvSpPr>
          <p:cNvPr id="13" name="フッター プレースホルダー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2" y="6446842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</a:t>
            </a: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3" y="6446842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98EE3D-8CD1-4C3F-BD1C-C98C9596463C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8" name="図プレースホルダー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3490722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63231132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342866" indent="0" algn="ctr">
              <a:buNone/>
              <a:defRPr/>
            </a:lvl2pPr>
            <a:lvl3pPr marL="685731" indent="0" algn="ctr">
              <a:buNone/>
              <a:defRPr/>
            </a:lvl3pPr>
            <a:lvl4pPr marL="1028596" indent="0" algn="ctr">
              <a:buNone/>
              <a:defRPr/>
            </a:lvl4pPr>
            <a:lvl5pPr marL="1371462" indent="0" algn="ctr">
              <a:buNone/>
              <a:defRPr/>
            </a:lvl5pPr>
            <a:lvl6pPr marL="1714328" indent="0" algn="ctr">
              <a:buNone/>
              <a:defRPr/>
            </a:lvl6pPr>
            <a:lvl7pPr marL="2057194" indent="0" algn="ctr">
              <a:buNone/>
              <a:defRPr/>
            </a:lvl7pPr>
            <a:lvl8pPr marL="2400057" indent="0" algn="ctr">
              <a:buNone/>
              <a:defRPr/>
            </a:lvl8pPr>
            <a:lvl9pPr marL="2742925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15565272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2874195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3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1500">
                <a:latin typeface="HGPｺﾞｼｯｸE"/>
                <a:ea typeface="HGPｺﾞｼｯｸE"/>
                <a:cs typeface="HGPｺﾞｼｯｸE"/>
              </a:defRPr>
            </a:lvl1pPr>
            <a:lvl2pPr marL="342866" indent="0">
              <a:buNone/>
              <a:defRPr sz="1350"/>
            </a:lvl2pPr>
            <a:lvl3pPr marL="685731" indent="0">
              <a:buNone/>
              <a:defRPr sz="1200"/>
            </a:lvl3pPr>
            <a:lvl4pPr marL="1028596" indent="0">
              <a:buNone/>
              <a:defRPr sz="1050"/>
            </a:lvl4pPr>
            <a:lvl5pPr marL="1371462" indent="0">
              <a:buNone/>
              <a:defRPr sz="1050"/>
            </a:lvl5pPr>
            <a:lvl6pPr marL="1714328" indent="0">
              <a:buNone/>
              <a:defRPr sz="1050"/>
            </a:lvl6pPr>
            <a:lvl7pPr marL="2057194" indent="0">
              <a:buNone/>
              <a:defRPr sz="1050"/>
            </a:lvl7pPr>
            <a:lvl8pPr marL="2400057" indent="0">
              <a:buNone/>
              <a:defRPr sz="1050"/>
            </a:lvl8pPr>
            <a:lvl9pPr marL="2742925" indent="0">
              <a:buNone/>
              <a:defRPr sz="10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8521429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100">
                <a:latin typeface="HGPｺﾞｼｯｸE"/>
                <a:ea typeface="HGPｺﾞｼｯｸE"/>
                <a:cs typeface="HGPｺﾞｼｯｸE"/>
              </a:defRPr>
            </a:lvl1pPr>
            <a:lvl2pPr>
              <a:defRPr sz="1800">
                <a:latin typeface="HGPｺﾞｼｯｸE"/>
                <a:ea typeface="HGPｺﾞｼｯｸE"/>
                <a:cs typeface="HGPｺﾞｼｯｸE"/>
              </a:defRPr>
            </a:lvl2pPr>
            <a:lvl3pPr>
              <a:defRPr sz="1500">
                <a:latin typeface="HGPｺﾞｼｯｸE"/>
                <a:ea typeface="HGPｺﾞｼｯｸE"/>
                <a:cs typeface="HGPｺﾞｼｯｸE"/>
              </a:defRPr>
            </a:lvl3pPr>
            <a:lvl4pPr>
              <a:defRPr sz="1350">
                <a:latin typeface="HGPｺﾞｼｯｸE"/>
                <a:ea typeface="HGPｺﾞｼｯｸE"/>
                <a:cs typeface="HGPｺﾞｼｯｸE"/>
              </a:defRPr>
            </a:lvl4pPr>
            <a:lvl5pPr>
              <a:defRPr sz="1350">
                <a:latin typeface="HGPｺﾞｼｯｸE"/>
                <a:ea typeface="HGPｺﾞｼｯｸE"/>
                <a:cs typeface="HGPｺﾞｼｯｸE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100">
                <a:latin typeface="HGPｺﾞｼｯｸE"/>
                <a:ea typeface="HGPｺﾞｼｯｸE"/>
                <a:cs typeface="HGPｺﾞｼｯｸE"/>
              </a:defRPr>
            </a:lvl1pPr>
            <a:lvl2pPr>
              <a:defRPr sz="1800">
                <a:latin typeface="HGPｺﾞｼｯｸE"/>
                <a:ea typeface="HGPｺﾞｼｯｸE"/>
                <a:cs typeface="HGPｺﾞｼｯｸE"/>
              </a:defRPr>
            </a:lvl2pPr>
            <a:lvl3pPr>
              <a:defRPr sz="1500">
                <a:latin typeface="HGPｺﾞｼｯｸE"/>
                <a:ea typeface="HGPｺﾞｼｯｸE"/>
                <a:cs typeface="HGPｺﾞｼｯｸE"/>
              </a:defRPr>
            </a:lvl3pPr>
            <a:lvl4pPr>
              <a:defRPr sz="1350">
                <a:latin typeface="HGPｺﾞｼｯｸE"/>
                <a:ea typeface="HGPｺﾞｼｯｸE"/>
                <a:cs typeface="HGPｺﾞｼｯｸE"/>
              </a:defRPr>
            </a:lvl4pPr>
            <a:lvl5pPr>
              <a:defRPr sz="1350">
                <a:latin typeface="HGPｺﾞｼｯｸE"/>
                <a:ea typeface="HGPｺﾞｼｯｸE"/>
                <a:cs typeface="HGPｺﾞｼｯｸE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006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0580787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1800" b="1">
                <a:latin typeface="HGPｺﾞｼｯｸE"/>
                <a:ea typeface="HGPｺﾞｼｯｸE"/>
                <a:cs typeface="HGPｺﾞｼｯｸE"/>
              </a:defRPr>
            </a:lvl1pPr>
            <a:lvl2pPr marL="342866" indent="0">
              <a:buNone/>
              <a:defRPr sz="1500" b="1"/>
            </a:lvl2pPr>
            <a:lvl3pPr marL="685731" indent="0">
              <a:buNone/>
              <a:defRPr sz="1350" b="1"/>
            </a:lvl3pPr>
            <a:lvl4pPr marL="1028596" indent="0">
              <a:buNone/>
              <a:defRPr sz="1200" b="1"/>
            </a:lvl4pPr>
            <a:lvl5pPr marL="1371462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4" indent="0">
              <a:buNone/>
              <a:defRPr sz="1200" b="1"/>
            </a:lvl7pPr>
            <a:lvl8pPr marL="2400057" indent="0">
              <a:buNone/>
              <a:defRPr sz="1200" b="1"/>
            </a:lvl8pPr>
            <a:lvl9pPr marL="2742925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1800">
                <a:latin typeface="HGPｺﾞｼｯｸE"/>
                <a:ea typeface="HGPｺﾞｼｯｸE"/>
                <a:cs typeface="HGPｺﾞｼｯｸE"/>
              </a:defRPr>
            </a:lvl1pPr>
            <a:lvl2pPr>
              <a:defRPr sz="1500">
                <a:latin typeface="HGPｺﾞｼｯｸE"/>
                <a:ea typeface="HGPｺﾞｼｯｸE"/>
                <a:cs typeface="HGPｺﾞｼｯｸE"/>
              </a:defRPr>
            </a:lvl2pPr>
            <a:lvl3pPr>
              <a:defRPr sz="1350">
                <a:latin typeface="HGPｺﾞｼｯｸE"/>
                <a:ea typeface="HGPｺﾞｼｯｸE"/>
                <a:cs typeface="HGPｺﾞｼｯｸE"/>
              </a:defRPr>
            </a:lvl3pPr>
            <a:lvl4pPr>
              <a:defRPr sz="1200">
                <a:latin typeface="HGPｺﾞｼｯｸE"/>
                <a:ea typeface="HGPｺﾞｼｯｸE"/>
                <a:cs typeface="HGPｺﾞｼｯｸE"/>
              </a:defRPr>
            </a:lvl4pPr>
            <a:lvl5pPr>
              <a:defRPr sz="1200">
                <a:latin typeface="HGPｺﾞｼｯｸE"/>
                <a:ea typeface="HGPｺﾞｼｯｸE"/>
                <a:cs typeface="HGPｺﾞｼｯｸE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6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1800" b="1">
                <a:latin typeface="HGPｺﾞｼｯｸE"/>
                <a:ea typeface="HGPｺﾞｼｯｸE"/>
                <a:cs typeface="HGPｺﾞｼｯｸE"/>
              </a:defRPr>
            </a:lvl1pPr>
            <a:lvl2pPr marL="342866" indent="0">
              <a:buNone/>
              <a:defRPr sz="1500" b="1"/>
            </a:lvl2pPr>
            <a:lvl3pPr marL="685731" indent="0">
              <a:buNone/>
              <a:defRPr sz="1350" b="1"/>
            </a:lvl3pPr>
            <a:lvl4pPr marL="1028596" indent="0">
              <a:buNone/>
              <a:defRPr sz="1200" b="1"/>
            </a:lvl4pPr>
            <a:lvl5pPr marL="1371462" indent="0">
              <a:buNone/>
              <a:defRPr sz="1200" b="1"/>
            </a:lvl5pPr>
            <a:lvl6pPr marL="1714328" indent="0">
              <a:buNone/>
              <a:defRPr sz="1200" b="1"/>
            </a:lvl6pPr>
            <a:lvl7pPr marL="2057194" indent="0">
              <a:buNone/>
              <a:defRPr sz="1200" b="1"/>
            </a:lvl7pPr>
            <a:lvl8pPr marL="2400057" indent="0">
              <a:buNone/>
              <a:defRPr sz="1200" b="1"/>
            </a:lvl8pPr>
            <a:lvl9pPr marL="2742925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6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1800">
                <a:latin typeface="HGPｺﾞｼｯｸE"/>
                <a:ea typeface="HGPｺﾞｼｯｸE"/>
                <a:cs typeface="HGPｺﾞｼｯｸE"/>
              </a:defRPr>
            </a:lvl1pPr>
            <a:lvl2pPr>
              <a:defRPr sz="1500">
                <a:latin typeface="HGPｺﾞｼｯｸE"/>
                <a:ea typeface="HGPｺﾞｼｯｸE"/>
                <a:cs typeface="HGPｺﾞｼｯｸE"/>
              </a:defRPr>
            </a:lvl2pPr>
            <a:lvl3pPr>
              <a:defRPr sz="1350">
                <a:latin typeface="HGPｺﾞｼｯｸE"/>
                <a:ea typeface="HGPｺﾞｼｯｸE"/>
                <a:cs typeface="HGPｺﾞｼｯｸE"/>
              </a:defRPr>
            </a:lvl3pPr>
            <a:lvl4pPr>
              <a:defRPr sz="1200">
                <a:latin typeface="HGPｺﾞｼｯｸE"/>
                <a:ea typeface="HGPｺﾞｼｯｸE"/>
                <a:cs typeface="HGPｺﾞｼｯｸE"/>
              </a:defRPr>
            </a:lvl4pPr>
            <a:lvl5pPr>
              <a:defRPr sz="1200">
                <a:latin typeface="HGPｺﾞｼｯｸE"/>
                <a:ea typeface="HGPｺﾞｼｯｸE"/>
                <a:cs typeface="HGPｺﾞｼｯｸE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5820735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272646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32860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15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1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500">
                <a:latin typeface="HGPｺﾞｼｯｸE"/>
                <a:ea typeface="HGPｺﾞｼｯｸE"/>
                <a:cs typeface="HGPｺﾞｼｯｸE"/>
              </a:defRPr>
            </a:lvl4pPr>
            <a:lvl5pPr>
              <a:defRPr sz="1500">
                <a:latin typeface="HGPｺﾞｼｯｸE"/>
                <a:ea typeface="HGPｺﾞｼｯｸE"/>
                <a:cs typeface="HGPｺﾞｼｯｸE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6" y="1435102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050">
                <a:latin typeface="HGPｺﾞｼｯｸE"/>
                <a:ea typeface="HGPｺﾞｼｯｸE"/>
                <a:cs typeface="HGPｺﾞｼｯｸE"/>
              </a:defRPr>
            </a:lvl1pPr>
            <a:lvl2pPr marL="342866" indent="0">
              <a:buNone/>
              <a:defRPr sz="900"/>
            </a:lvl2pPr>
            <a:lvl3pPr marL="685731" indent="0">
              <a:buNone/>
              <a:defRPr sz="750"/>
            </a:lvl3pPr>
            <a:lvl4pPr marL="1028596" indent="0">
              <a:buNone/>
              <a:defRPr sz="675"/>
            </a:lvl4pPr>
            <a:lvl5pPr marL="1371462" indent="0">
              <a:buNone/>
              <a:defRPr sz="675"/>
            </a:lvl5pPr>
            <a:lvl6pPr marL="1714328" indent="0">
              <a:buNone/>
              <a:defRPr sz="675"/>
            </a:lvl6pPr>
            <a:lvl7pPr marL="2057194" indent="0">
              <a:buNone/>
              <a:defRPr sz="675"/>
            </a:lvl7pPr>
            <a:lvl8pPr marL="2400057" indent="0">
              <a:buNone/>
              <a:defRPr sz="675"/>
            </a:lvl8pPr>
            <a:lvl9pPr marL="2742925" indent="0">
              <a:buNone/>
              <a:defRPr sz="675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242680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15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342866" indent="0">
              <a:buNone/>
              <a:defRPr sz="2100"/>
            </a:lvl2pPr>
            <a:lvl3pPr marL="685731" indent="0">
              <a:buNone/>
              <a:defRPr sz="1800"/>
            </a:lvl3pPr>
            <a:lvl4pPr marL="1028596" indent="0">
              <a:buNone/>
              <a:defRPr sz="1500"/>
            </a:lvl4pPr>
            <a:lvl5pPr marL="1371462" indent="0">
              <a:buNone/>
              <a:defRPr sz="1500"/>
            </a:lvl5pPr>
            <a:lvl6pPr marL="1714328" indent="0">
              <a:buNone/>
              <a:defRPr sz="1500"/>
            </a:lvl6pPr>
            <a:lvl7pPr marL="2057194" indent="0">
              <a:buNone/>
              <a:defRPr sz="1500"/>
            </a:lvl7pPr>
            <a:lvl8pPr marL="2400057" indent="0">
              <a:buNone/>
              <a:defRPr sz="1500"/>
            </a:lvl8pPr>
            <a:lvl9pPr marL="2742925" indent="0">
              <a:buNone/>
              <a:defRPr sz="15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050">
                <a:latin typeface="HGPｺﾞｼｯｸE"/>
                <a:ea typeface="HGPｺﾞｼｯｸE"/>
                <a:cs typeface="HGPｺﾞｼｯｸE"/>
              </a:defRPr>
            </a:lvl1pPr>
            <a:lvl2pPr marL="342866" indent="0">
              <a:buNone/>
              <a:defRPr sz="900"/>
            </a:lvl2pPr>
            <a:lvl3pPr marL="685731" indent="0">
              <a:buNone/>
              <a:defRPr sz="750"/>
            </a:lvl3pPr>
            <a:lvl4pPr marL="1028596" indent="0">
              <a:buNone/>
              <a:defRPr sz="675"/>
            </a:lvl4pPr>
            <a:lvl5pPr marL="1371462" indent="0">
              <a:buNone/>
              <a:defRPr sz="675"/>
            </a:lvl5pPr>
            <a:lvl6pPr marL="1714328" indent="0">
              <a:buNone/>
              <a:defRPr sz="675"/>
            </a:lvl6pPr>
            <a:lvl7pPr marL="2057194" indent="0">
              <a:buNone/>
              <a:defRPr sz="675"/>
            </a:lvl7pPr>
            <a:lvl8pPr marL="2400057" indent="0">
              <a:buNone/>
              <a:defRPr sz="675"/>
            </a:lvl8pPr>
            <a:lvl9pPr marL="2742925" indent="0">
              <a:buNone/>
              <a:defRPr sz="675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92270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4298514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9093973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">
            <a:extLst>
              <a:ext uri="{FF2B5EF4-FFF2-40B4-BE49-F238E27FC236}">
                <a16:creationId xmlns:a16="http://schemas.microsoft.com/office/drawing/2014/main" id="{4A09365C-3648-7648-E8E1-D87197B0395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2E1334C-CE73-8B47-BADD-7F0829523AA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66520039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13"/>
          </p:nvPr>
        </p:nvSpPr>
        <p:spPr>
          <a:xfrm>
            <a:off x="1140531" y="203275"/>
            <a:ext cx="6858002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71" y="4723808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2971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0" algn="ctr">
              <a:spcBef>
                <a:spcPts val="0"/>
              </a:spcBef>
              <a:buSzTx/>
              <a:buNone/>
              <a:defRPr sz="1951"/>
            </a:lvl2pPr>
            <a:lvl3pPr marL="0" indent="0" algn="ctr">
              <a:spcBef>
                <a:spcPts val="0"/>
              </a:spcBef>
              <a:buSzTx/>
              <a:buNone/>
              <a:defRPr sz="1951"/>
            </a:lvl3pPr>
            <a:lvl4pPr marL="0" indent="0" algn="ctr">
              <a:spcBef>
                <a:spcPts val="0"/>
              </a:spcBef>
              <a:buSzTx/>
              <a:buNone/>
              <a:defRPr sz="1951"/>
            </a:lvl4pPr>
            <a:lvl5pPr marL="0" indent="0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>
            <a:extLst>
              <a:ext uri="{FF2B5EF4-FFF2-40B4-BE49-F238E27FC236}">
                <a16:creationId xmlns:a16="http://schemas.microsoft.com/office/drawing/2014/main" id="{E07B74B9-F07D-E806-9884-B926D8FF5AE7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3E9CF05-9499-3942-A7FB-33031102807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3969184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辺形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4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sz="1013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38543" y="548355"/>
            <a:ext cx="4541135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025" b="1" i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5627" y="1611313"/>
            <a:ext cx="4554074" cy="3755104"/>
          </a:xfrm>
        </p:spPr>
        <p:txBody>
          <a:bodyPr rtlCol="0" anchor="t">
            <a:normAutofit/>
          </a:bodyPr>
          <a:lstStyle>
            <a:lvl1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125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2" name="日付プレースホルダー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6" y="6446842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5AC327-3212-457B-B2CD-86F699A28E7A}" type="datetime1">
              <a:rPr lang="ja-JP" altLang="en-US" noProof="0" smtClean="0"/>
              <a:t>2024/10/29</a:t>
            </a:fld>
            <a:endParaRPr lang="ja-JP" altLang="en-US" noProof="0" dirty="0"/>
          </a:p>
        </p:txBody>
      </p:sp>
      <p:sp>
        <p:nvSpPr>
          <p:cNvPr id="13" name="フッター プレースホルダー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1" y="6446842"/>
            <a:ext cx="3634742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</a:t>
            </a: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4" y="6446842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98EE3D-8CD1-4C3F-BD1C-C98C9596463C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8" name="図プレースホルダー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3490722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390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8472173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8997662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4844381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7177350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79760952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22363984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694466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63254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6088262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4791181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74832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5687621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2711595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">
            <a:extLst>
              <a:ext uri="{FF2B5EF4-FFF2-40B4-BE49-F238E27FC236}">
                <a16:creationId xmlns:a16="http://schemas.microsoft.com/office/drawing/2014/main" id="{4A09365C-3648-7648-E8E1-D87197B0395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2E1334C-CE73-8B47-BADD-7F0829523AA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0994313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13"/>
          </p:nvPr>
        </p:nvSpPr>
        <p:spPr>
          <a:xfrm>
            <a:off x="1140531" y="203273"/>
            <a:ext cx="6858002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" name="スライド番号">
            <a:extLst>
              <a:ext uri="{FF2B5EF4-FFF2-40B4-BE49-F238E27FC236}">
                <a16:creationId xmlns:a16="http://schemas.microsoft.com/office/drawing/2014/main" id="{E07B74B9-F07D-E806-9884-B926D8FF5AE7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3E9CF05-9499-3942-A7FB-33031102807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02616815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00BB02-86A2-8DE7-B6D4-F78544B85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AA08D0-8C83-1D08-A30A-072700CE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E077A-3434-D321-5212-5DD7A5A9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0DE116-A77A-12D9-8F26-16865EB8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66854C-1F81-3171-C9BE-E6A13C56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25786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4E519-42E2-B0B2-C1FE-AE0D0CFD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6BD5BF-969B-8FF7-0DF3-7C416393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BEF461-616A-2D4A-6A78-484D7AF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C293B-B822-FA70-09B7-86BAC185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4290B4-6657-F749-D3B7-98237317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36922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C9BED-7CE3-A971-5D6B-2B8D68D2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B5258-06BF-997B-DE10-4BEE2B75B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2CE8B4-7D02-EEA8-30F5-FF56A398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1E7760-BF0E-34A0-BA3C-35354D45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62C798-E810-7ABD-AE52-A516683D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787037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B7913-7105-42B1-14BB-754DA401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0802BE-C85E-EC15-7B7A-6D4CD4FBB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26AABB-CAE0-B2A5-3439-240D47268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3570F0-F9E9-1133-BFDF-0FA663A4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8AEA4F-13FB-15C1-858F-544446D2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8D81D8-709C-64A8-E703-18596A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00572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9E3F2-A2A6-0DAB-F639-C5930E50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B085C0-7054-B69A-4AC0-E6BBF727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F46B80-C8B1-8887-B659-99DCFEB75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C398D2-B8FC-6673-7785-311C30EEC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5EDE35-2CF6-157E-7191-9B223F96A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91C470-EEAB-99DE-C242-03463172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2AD3CA-754F-DA1F-F09D-94E00909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72FCA2-B65E-3F37-F6BE-7FC74147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581008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234DA-C996-F13E-AAF3-8ACE3CE7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867853-BF44-DC6A-857C-657C16AC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3D1032-82FC-5D74-DD50-6E752C89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C19B99-D52E-3988-5027-A482C159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9786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12F6AC-CE14-E64E-69EE-49D8C1BC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08D63A-4DED-4D2D-0942-7EA4C6E8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6F620D-D8D4-00C3-798F-7DFBBBDB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864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219955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3743E-6578-2597-A934-7D74554D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0996CD-D859-DC1A-7132-179F5D9B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EB9EA2-CEDE-B60D-0958-F544CCE46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8ADD74-7F8F-5A76-6BA0-D952A96D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46D998-F5B4-8AA0-4AE6-324793CA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CEAC9F-40DD-3008-D2CA-9502E670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27230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8745E-8073-6D8E-E90E-C2BC42D6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44BDF2E-B305-A938-0FF5-D8D18A25C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AA1ED1-C2AC-842A-0BE7-E5C02F0B9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D78577-1DDE-7C2B-8BAD-3BF5EADA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D8511D-FDBE-BB76-5627-3EEA7789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1ED32B-B2E6-A3ED-A113-65FD97A0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61220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C86ED-7B3E-9E4D-FB3D-D7D30F3D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0DE44C-5638-9816-680E-E37583ED0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95ED99-59AD-A922-8C34-F90BDB28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152740-B64E-CB03-C461-62195A17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F3F9C7-409E-B02D-FCB3-D23ACFFE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44648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53E8D0A-B85A-A2CE-DE34-BF1DBD976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71EE61-67F0-74FE-788C-1C366549E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D4DA6-4EFB-952E-2EE4-1FB89B55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949B8-6EB7-E70E-5778-C6BB4C7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CA2561-EE78-9015-9AA7-D80B3F44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57195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 algn="ctr">
              <a:buNone/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 algn="ctr">
              <a:buNone/>
              <a:defRPr/>
            </a:lvl2pPr>
            <a:lvl3pPr marL="914281" indent="0" algn="ctr">
              <a:buNone/>
              <a:defRPr/>
            </a:lvl3pPr>
            <a:lvl4pPr marL="1371420" indent="0" algn="ctr">
              <a:buNone/>
              <a:defRPr/>
            </a:lvl4pPr>
            <a:lvl5pPr marL="1828562" indent="0" algn="ctr">
              <a:buNone/>
              <a:defRPr/>
            </a:lvl5pPr>
            <a:lvl6pPr marL="2285703" indent="0" algn="ctr">
              <a:buNone/>
              <a:defRPr/>
            </a:lvl6pPr>
            <a:lvl7pPr marL="2742844" indent="0" algn="ctr">
              <a:buNone/>
              <a:defRPr/>
            </a:lvl7pPr>
            <a:lvl8pPr marL="3199980" indent="0" algn="ctr">
              <a:buNone/>
              <a:defRPr/>
            </a:lvl8pPr>
            <a:lvl9pPr marL="3657125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5950658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>
                <a:latin typeface="HGP創英角ｺﾞｼｯｸUB"/>
                <a:ea typeface="HGP創英角ｺﾞｼｯｸUB"/>
                <a:cs typeface="HGP創英角ｺﾞｼｯｸUB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50744078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  <a:prstGeom prst="rect">
            <a:avLst/>
          </a:prstGeom>
        </p:spPr>
        <p:txBody>
          <a:bodyPr lIns="91427" tIns="45716" rIns="91427" bIns="45716" anchor="t"/>
          <a:lstStyle>
            <a:lvl1pPr algn="l">
              <a:defRPr sz="4000" b="1" cap="all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>
              <a:buNone/>
              <a:defRPr sz="1800"/>
            </a:lvl2pPr>
            <a:lvl3pPr marL="914281" indent="0">
              <a:buNone/>
              <a:defRPr sz="1600"/>
            </a:lvl3pPr>
            <a:lvl4pPr marL="1371420" indent="0">
              <a:buNone/>
              <a:defRPr sz="1400"/>
            </a:lvl4pPr>
            <a:lvl5pPr marL="1828562" indent="0">
              <a:buNone/>
              <a:defRPr sz="1400"/>
            </a:lvl5pPr>
            <a:lvl6pPr marL="2285703" indent="0">
              <a:buNone/>
              <a:defRPr sz="1400"/>
            </a:lvl6pPr>
            <a:lvl7pPr marL="2742844" indent="0">
              <a:buNone/>
              <a:defRPr sz="1400"/>
            </a:lvl7pPr>
            <a:lvl8pPr marL="3199980" indent="0">
              <a:buNone/>
              <a:defRPr sz="1400"/>
            </a:lvl8pPr>
            <a:lvl9pPr marL="3657125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1262240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8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8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5224797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400" b="1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4" indent="0">
              <a:buNone/>
              <a:defRPr sz="1600" b="1"/>
            </a:lvl7pPr>
            <a:lvl8pPr marL="3199980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6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6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  <a:prstGeom prst="rect">
            <a:avLst/>
          </a:prstGeom>
        </p:spPr>
        <p:txBody>
          <a:bodyPr lIns="91427" tIns="45716" rIns="91427" bIns="45716" anchor="b"/>
          <a:lstStyle>
            <a:lvl1pPr marL="0" indent="0">
              <a:buNone/>
              <a:defRPr sz="2400" b="1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4" indent="0">
              <a:buNone/>
              <a:defRPr sz="1600" b="1"/>
            </a:lvl7pPr>
            <a:lvl8pPr marL="3199980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18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16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16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69325406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49049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469331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7089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2000" b="1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 sz="3200"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 sz="2800"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 sz="2400"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 sz="2000">
                <a:latin typeface="HGP創英角ｺﾞｼｯｸUB"/>
                <a:ea typeface="HGP創英角ｺﾞｼｯｸUB"/>
                <a:cs typeface="HGP創英角ｺﾞｼｯｸUB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40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>
              <a:buNone/>
              <a:defRPr sz="1200"/>
            </a:lvl2pPr>
            <a:lvl3pPr marL="914281" indent="0">
              <a:buNone/>
              <a:defRPr sz="1000"/>
            </a:lvl3pPr>
            <a:lvl4pPr marL="1371420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4" indent="0">
              <a:buNone/>
              <a:defRPr sz="900"/>
            </a:lvl7pPr>
            <a:lvl8pPr marL="3199980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3738371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7" tIns="45716" rIns="91427" bIns="45716" anchor="b"/>
          <a:lstStyle>
            <a:lvl1pPr algn="l">
              <a:defRPr sz="2000" b="1"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320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>
              <a:buNone/>
              <a:defRPr sz="2800"/>
            </a:lvl2pPr>
            <a:lvl3pPr marL="914281" indent="0">
              <a:buNone/>
              <a:defRPr sz="2400"/>
            </a:lvl3pPr>
            <a:lvl4pPr marL="1371420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4" indent="0">
              <a:buNone/>
              <a:defRPr sz="2000"/>
            </a:lvl7pPr>
            <a:lvl8pPr marL="3199980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7" tIns="45716" rIns="91427" bIns="45716"/>
          <a:lstStyle>
            <a:lvl1pPr marL="0" indent="0">
              <a:buNone/>
              <a:defRPr sz="1400">
                <a:latin typeface="HGP創英角ｺﾞｼｯｸUB"/>
                <a:ea typeface="HGP創英角ｺﾞｼｯｸUB"/>
                <a:cs typeface="HGP創英角ｺﾞｼｯｸUB"/>
              </a:defRPr>
            </a:lvl1pPr>
            <a:lvl2pPr marL="457141" indent="0">
              <a:buNone/>
              <a:defRPr sz="1200"/>
            </a:lvl2pPr>
            <a:lvl3pPr marL="914281" indent="0">
              <a:buNone/>
              <a:defRPr sz="1000"/>
            </a:lvl3pPr>
            <a:lvl4pPr marL="1371420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4" indent="0">
              <a:buNone/>
              <a:defRPr sz="900"/>
            </a:lvl7pPr>
            <a:lvl8pPr marL="3199980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0897294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>
                <a:latin typeface="HGP創英角ｺﾞｼｯｸUB"/>
                <a:ea typeface="HGP創英角ｺﾞｼｯｸUB"/>
                <a:cs typeface="HGP創英角ｺﾞｼｯｸUB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9903268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27" tIns="45716" rIns="91427" bIns="45716"/>
          <a:lstStyle>
            <a:lvl1pPr>
              <a:defRPr>
                <a:latin typeface="HGP創英角ｺﾞｼｯｸUB"/>
                <a:ea typeface="HGP創英角ｺﾞｼｯｸUB"/>
                <a:cs typeface="HGP創英角ｺﾞｼｯｸUB"/>
              </a:defRPr>
            </a:lvl1pPr>
            <a:lvl2pPr>
              <a:defRPr>
                <a:latin typeface="HGP創英角ｺﾞｼｯｸUB"/>
                <a:ea typeface="HGP創英角ｺﾞｼｯｸUB"/>
                <a:cs typeface="HGP創英角ｺﾞｼｯｸUB"/>
              </a:defRPr>
            </a:lvl2pPr>
            <a:lvl3pPr>
              <a:defRPr>
                <a:latin typeface="HGP創英角ｺﾞｼｯｸUB"/>
                <a:ea typeface="HGP創英角ｺﾞｼｯｸUB"/>
                <a:cs typeface="HGP創英角ｺﾞｼｯｸUB"/>
              </a:defRPr>
            </a:lvl3pPr>
            <a:lvl4pPr>
              <a:defRPr>
                <a:latin typeface="HGP創英角ｺﾞｼｯｸUB"/>
                <a:ea typeface="HGP創英角ｺﾞｼｯｸUB"/>
                <a:cs typeface="HGP創英角ｺﾞｼｯｸUB"/>
              </a:defRPr>
            </a:lvl4pPr>
            <a:lvl5pPr>
              <a:defRPr>
                <a:latin typeface="HGP創英角ｺﾞｼｯｸUB"/>
                <a:ea typeface="HGP創英角ｺﾞｼｯｸUB"/>
                <a:cs typeface="HGP創英角ｺﾞｼｯｸUB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3760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83130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89323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23315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707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7404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8225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778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72773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2931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63724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03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73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27379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97695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7199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193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09500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270150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07718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389376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ctr"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 sz="2000"/>
            </a:lvl2pPr>
            <a:lvl3pPr marL="914308" indent="0" algn="ctr">
              <a:buNone/>
              <a:defRPr sz="1800"/>
            </a:lvl3pPr>
            <a:lvl4pPr marL="1371461" indent="0" algn="ctr">
              <a:buNone/>
              <a:defRPr sz="1600"/>
            </a:lvl4pPr>
            <a:lvl5pPr marL="1828616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5" indent="0" algn="ctr">
              <a:buNone/>
              <a:defRPr sz="1600"/>
            </a:lvl7pPr>
            <a:lvl8pPr marL="3200076" indent="0" algn="ctr">
              <a:buNone/>
              <a:defRPr sz="1600"/>
            </a:lvl8pPr>
            <a:lvl9pPr marL="3657233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61272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1091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10452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60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2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/>
            </a:lvl2pPr>
            <a:lvl3pPr marL="914308" indent="0">
              <a:buNone/>
              <a:defRPr sz="1800"/>
            </a:lvl3pPr>
            <a:lvl4pPr marL="1371461" indent="0">
              <a:buNone/>
              <a:defRPr sz="1600"/>
            </a:lvl4pPr>
            <a:lvl5pPr marL="1828616" indent="0">
              <a:buNone/>
              <a:defRPr sz="1600"/>
            </a:lvl5pPr>
            <a:lvl6pPr marL="2285771" indent="0">
              <a:buNone/>
              <a:defRPr sz="1600"/>
            </a:lvl6pPr>
            <a:lvl7pPr marL="2742925" indent="0">
              <a:buNone/>
              <a:defRPr sz="1600"/>
            </a:lvl7pPr>
            <a:lvl8pPr marL="3200076" indent="0">
              <a:buNone/>
              <a:defRPr sz="1600"/>
            </a:lvl8pPr>
            <a:lvl9pPr marL="3657233" indent="0">
              <a:buNone/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2014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0" cy="435133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60911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3" y="1681163"/>
            <a:ext cx="3868737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3" y="2505080"/>
            <a:ext cx="3868737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887788" cy="36845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32702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90876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89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7814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626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1445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6" y="365125"/>
            <a:ext cx="5762625" cy="5811838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19782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>
                <a:latin typeface="HGPｺﾞｼｯｸE"/>
                <a:ea typeface="HGPｺﾞｼｯｸE"/>
                <a:cs typeface="HGPｺﾞｼｯｸE"/>
              </a:defRPr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1" indent="0" algn="ctr">
              <a:buNone/>
              <a:defRPr/>
            </a:lvl4pPr>
            <a:lvl5pPr marL="1828616" indent="0" algn="ctr">
              <a:buNone/>
              <a:defRPr/>
            </a:lvl5pPr>
            <a:lvl6pPr marL="2285771" indent="0" algn="ctr">
              <a:buNone/>
              <a:defRPr/>
            </a:lvl6pPr>
            <a:lvl7pPr marL="2742925" indent="0" algn="ctr">
              <a:buNone/>
              <a:defRPr/>
            </a:lvl7pPr>
            <a:lvl8pPr marL="3200076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9674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lIns="91430" tIns="45716" rIns="91430" bIns="45716" anchor="b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6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400"/>
            </a:lvl2pPr>
            <a:lvl3pPr marL="914308" indent="0">
              <a:buNone/>
              <a:defRPr sz="1200"/>
            </a:lvl3pPr>
            <a:lvl4pPr marL="1371461" indent="0">
              <a:buNone/>
              <a:defRPr sz="1000"/>
            </a:lvl4pPr>
            <a:lvl5pPr marL="1828616" indent="0">
              <a:buNone/>
              <a:defRPr sz="1000"/>
            </a:lvl5pPr>
            <a:lvl6pPr marL="2285771" indent="0">
              <a:buNone/>
              <a:defRPr sz="1000"/>
            </a:lvl6pPr>
            <a:lvl7pPr marL="2742925" indent="0">
              <a:buNone/>
              <a:defRPr sz="1000"/>
            </a:lvl7pPr>
            <a:lvl8pPr marL="3200076" indent="0">
              <a:buNone/>
              <a:defRPr sz="1000"/>
            </a:lvl8pPr>
            <a:lvl9pPr marL="3657233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469291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53176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0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1" indent="0">
              <a:buNone/>
              <a:defRPr sz="1400"/>
            </a:lvl4pPr>
            <a:lvl5pPr marL="1828616" indent="0">
              <a:buNone/>
              <a:defRPr sz="1400"/>
            </a:lvl5pPr>
            <a:lvl6pPr marL="2285771" indent="0">
              <a:buNone/>
              <a:defRPr sz="1400"/>
            </a:lvl6pPr>
            <a:lvl7pPr marL="2742925" indent="0">
              <a:buNone/>
              <a:defRPr sz="1400"/>
            </a:lvl7pPr>
            <a:lvl8pPr marL="3200076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16339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800">
                <a:latin typeface="HGPｺﾞｼｯｸE"/>
                <a:ea typeface="HGPｺﾞｼｯｸE"/>
                <a:cs typeface="HGPｺﾞｼｯｸE"/>
              </a:defRPr>
            </a:lvl1pPr>
            <a:lvl2pPr>
              <a:defRPr sz="2400">
                <a:latin typeface="HGPｺﾞｼｯｸE"/>
                <a:ea typeface="HGPｺﾞｼｯｸE"/>
                <a:cs typeface="HGPｺﾞｼｯｸE"/>
              </a:defRPr>
            </a:lvl2pPr>
            <a:lvl3pPr>
              <a:defRPr sz="2000">
                <a:latin typeface="HGPｺﾞｼｯｸE"/>
                <a:ea typeface="HGPｺﾞｼｯｸE"/>
                <a:cs typeface="HGPｺﾞｼｯｸE"/>
              </a:defRPr>
            </a:lvl3pPr>
            <a:lvl4pPr>
              <a:defRPr sz="1800">
                <a:latin typeface="HGPｺﾞｼｯｸE"/>
                <a:ea typeface="HGPｺﾞｼｯｸE"/>
                <a:cs typeface="HGPｺﾞｼｯｸE"/>
              </a:defRPr>
            </a:lvl4pPr>
            <a:lvl5pPr>
              <a:defRPr sz="1800">
                <a:latin typeface="HGPｺﾞｼｯｸE"/>
                <a:ea typeface="HGPｺﾞｼｯｸE"/>
                <a:cs typeface="HGPｺﾞｼｯｸ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046670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91430" tIns="45716" rIns="91430" bIns="45716" anchor="b"/>
          <a:lstStyle>
            <a:lvl1pPr marL="0" indent="0">
              <a:buNone/>
              <a:defRPr sz="2400" b="1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1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5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2400">
                <a:latin typeface="HGPｺﾞｼｯｸE"/>
                <a:ea typeface="HGPｺﾞｼｯｸE"/>
                <a:cs typeface="HGPｺﾞｼｯｸE"/>
              </a:defRPr>
            </a:lvl1pPr>
            <a:lvl2pPr>
              <a:defRPr sz="2000">
                <a:latin typeface="HGPｺﾞｼｯｸE"/>
                <a:ea typeface="HGPｺﾞｼｯｸE"/>
                <a:cs typeface="HGPｺﾞｼｯｸE"/>
              </a:defRPr>
            </a:lvl2pPr>
            <a:lvl3pPr>
              <a:defRPr sz="1800">
                <a:latin typeface="HGPｺﾞｼｯｸE"/>
                <a:ea typeface="HGPｺﾞｼｯｸE"/>
                <a:cs typeface="HGPｺﾞｼｯｸE"/>
              </a:defRPr>
            </a:lvl3pPr>
            <a:lvl4pPr>
              <a:defRPr sz="1600">
                <a:latin typeface="HGPｺﾞｼｯｸE"/>
                <a:ea typeface="HGPｺﾞｼｯｸE"/>
                <a:cs typeface="HGPｺﾞｼｯｸE"/>
              </a:defRPr>
            </a:lvl4pPr>
            <a:lvl5pPr>
              <a:defRPr sz="1600">
                <a:latin typeface="HGPｺﾞｼｯｸE"/>
                <a:ea typeface="HGPｺﾞｼｯｸE"/>
                <a:cs typeface="HGPｺﾞｼｯｸ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383903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92404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255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200">
                <a:latin typeface="HGPｺﾞｼｯｸE"/>
                <a:ea typeface="HGPｺﾞｼｯｸE"/>
                <a:cs typeface="HGPｺﾞｼｯｸE"/>
              </a:defRPr>
            </a:lvl1pPr>
            <a:lvl2pPr>
              <a:defRPr sz="2800">
                <a:latin typeface="HGPｺﾞｼｯｸE"/>
                <a:ea typeface="HGPｺﾞｼｯｸE"/>
                <a:cs typeface="HGPｺﾞｼｯｸE"/>
              </a:defRPr>
            </a:lvl2pPr>
            <a:lvl3pPr>
              <a:defRPr sz="2400">
                <a:latin typeface="HGPｺﾞｼｯｸE"/>
                <a:ea typeface="HGPｺﾞｼｯｸE"/>
                <a:cs typeface="HGPｺﾞｼｯｸE"/>
              </a:defRPr>
            </a:lvl3pPr>
            <a:lvl4pPr>
              <a:defRPr sz="2000">
                <a:latin typeface="HGPｺﾞｼｯｸE"/>
                <a:ea typeface="HGPｺﾞｼｯｸE"/>
                <a:cs typeface="HGPｺﾞｼｯｸE"/>
              </a:defRPr>
            </a:lvl4pPr>
            <a:lvl5pPr>
              <a:defRPr sz="2000">
                <a:latin typeface="HGPｺﾞｼｯｸE"/>
                <a:ea typeface="HGPｺﾞｼｯｸE"/>
                <a:cs typeface="HGPｺﾞｼｯｸ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691063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905825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32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1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5" indent="0">
              <a:buNone/>
              <a:defRPr sz="2000"/>
            </a:lvl7pPr>
            <a:lvl8pPr marL="3200076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>
              <a:buNone/>
              <a:defRPr sz="1400">
                <a:latin typeface="HGPｺﾞｼｯｸE"/>
                <a:ea typeface="HGPｺﾞｼｯｸE"/>
                <a:cs typeface="HGPｺﾞｼｯｸE"/>
              </a:defRPr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1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5" indent="0">
              <a:buNone/>
              <a:defRPr sz="900"/>
            </a:lvl7pPr>
            <a:lvl8pPr marL="3200076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164005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563231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  <a:prstGeom prst="rect">
            <a:avLst/>
          </a:prstGeom>
        </p:spPr>
        <p:txBody>
          <a:bodyPr vert="eaVert" lIns="91430" tIns="45716" rIns="91430" bIns="45716"/>
          <a:lstStyle>
            <a:lvl1pPr>
              <a:defRPr>
                <a:latin typeface="HGPｺﾞｼｯｸE"/>
                <a:ea typeface="HGPｺﾞｼｯｸE"/>
                <a:cs typeface="HGPｺﾞｼｯｸE"/>
              </a:defRPr>
            </a:lvl1pPr>
            <a:lvl2pPr>
              <a:defRPr>
                <a:latin typeface="HGPｺﾞｼｯｸE"/>
                <a:ea typeface="HGPｺﾞｼｯｸE"/>
                <a:cs typeface="HGPｺﾞｼｯｸE"/>
              </a:defRPr>
            </a:lvl2pPr>
            <a:lvl3pPr>
              <a:defRPr>
                <a:latin typeface="HGPｺﾞｼｯｸE"/>
                <a:ea typeface="HGPｺﾞｼｯｸE"/>
                <a:cs typeface="HGPｺﾞｼｯｸE"/>
              </a:defRPr>
            </a:lvl3pPr>
            <a:lvl4pPr>
              <a:defRPr>
                <a:latin typeface="HGPｺﾞｼｯｸE"/>
                <a:ea typeface="HGPｺﾞｼｯｸE"/>
                <a:cs typeface="HGPｺﾞｼｯｸE"/>
              </a:defRPr>
            </a:lvl4pPr>
            <a:lvl5pPr>
              <a:defRPr>
                <a:latin typeface="HGPｺﾞｼｯｸE"/>
                <a:ea typeface="HGPｺﾞｼｯｸE"/>
                <a:cs typeface="HGPｺﾞｼｯｸE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3421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image" Target="../media/image1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slideLayout" Target="../slideLayouts/slideLayout464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5" Type="http://schemas.openxmlformats.org/officeDocument/2006/relationships/theme" Target="../theme/theme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Relationship Id="rId14" Type="http://schemas.openxmlformats.org/officeDocument/2006/relationships/slideLayout" Target="../slideLayouts/slideLayout559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7.xml"/><Relationship Id="rId13" Type="http://schemas.openxmlformats.org/officeDocument/2006/relationships/slideLayout" Target="../slideLayouts/slideLayout572.xml"/><Relationship Id="rId3" Type="http://schemas.openxmlformats.org/officeDocument/2006/relationships/slideLayout" Target="../slideLayouts/slideLayout562.xml"/><Relationship Id="rId7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61.xml"/><Relationship Id="rId1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5.xml"/><Relationship Id="rId11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8.xml"/><Relationship Id="rId14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 dirty="0">
                <a:latin typeface="HGPｺﾞｼｯｸE" charset="0"/>
                <a:ea typeface="HGPｺﾞｼｯｸE" charset="0"/>
                <a:cs typeface="HGPｺﾞｼｯｸE" charset="0"/>
              </a:rPr>
              <a:t>Copyright©2021 All rights reserved by </a:t>
            </a:r>
            <a:r>
              <a:rPr lang="en-US" altLang="ja-JP" sz="1100" dirty="0" err="1">
                <a:latin typeface="HGPｺﾞｼｯｸE" charset="0"/>
                <a:ea typeface="HGPｺﾞｼｯｸE" charset="0"/>
                <a:cs typeface="HGPｺﾞｼｯｸE" charset="0"/>
              </a:rPr>
              <a:t>syuukankaconsulting</a:t>
            </a:r>
            <a:endParaRPr lang="ja-JP" altLang="en-US" sz="1100" dirty="0"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50" r:id="rId1"/>
    <p:sldLayoutId id="2147493951" r:id="rId2"/>
    <p:sldLayoutId id="2147493952" r:id="rId3"/>
    <p:sldLayoutId id="2147493953" r:id="rId4"/>
    <p:sldLayoutId id="2147493954" r:id="rId5"/>
    <p:sldLayoutId id="2147493955" r:id="rId6"/>
    <p:sldLayoutId id="2147493956" r:id="rId7"/>
    <p:sldLayoutId id="2147493957" r:id="rId8"/>
    <p:sldLayoutId id="2147493958" r:id="rId9"/>
    <p:sldLayoutId id="2147493959" r:id="rId10"/>
    <p:sldLayoutId id="21474939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Copyright©2014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60" r:id="rId1"/>
    <p:sldLayoutId id="2147494061" r:id="rId2"/>
    <p:sldLayoutId id="2147494062" r:id="rId3"/>
    <p:sldLayoutId id="2147494063" r:id="rId4"/>
    <p:sldLayoutId id="2147494064" r:id="rId5"/>
    <p:sldLayoutId id="2147494065" r:id="rId6"/>
    <p:sldLayoutId id="2147494066" r:id="rId7"/>
    <p:sldLayoutId id="2147494067" r:id="rId8"/>
    <p:sldLayoutId id="2147494068" r:id="rId9"/>
    <p:sldLayoutId id="2147494069" r:id="rId10"/>
    <p:sldLayoutId id="21474940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079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155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23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31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3288" indent="-431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0163" indent="-390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8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89150" indent="-39370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3922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6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0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3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2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7" tIns="46793" rIns="89987" bIns="46793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7" tIns="45713" rIns="91427" bIns="45713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229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r" eaLnBrk="1" hangingPunct="1"/>
            <a:fld id="{3E035BAF-899A-9543-A40B-8AADDD22E447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229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71" r:id="rId1"/>
    <p:sldLayoutId id="2147494072" r:id="rId2"/>
    <p:sldLayoutId id="2147494073" r:id="rId3"/>
    <p:sldLayoutId id="2147494074" r:id="rId4"/>
    <p:sldLayoutId id="2147494075" r:id="rId5"/>
    <p:sldLayoutId id="2147494076" r:id="rId6"/>
    <p:sldLayoutId id="2147494077" r:id="rId7"/>
    <p:sldLayoutId id="2147494078" r:id="rId8"/>
    <p:sldLayoutId id="2147494079" r:id="rId9"/>
    <p:sldLayoutId id="2147494080" r:id="rId10"/>
    <p:sldLayoutId id="21474940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079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15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2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31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3922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0996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070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143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2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3317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2CF2A821-5ED2-5F4A-BBD1-16386A0ED06C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3318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82" r:id="rId1"/>
    <p:sldLayoutId id="2147494083" r:id="rId2"/>
    <p:sldLayoutId id="2147494084" r:id="rId3"/>
    <p:sldLayoutId id="2147494085" r:id="rId4"/>
    <p:sldLayoutId id="2147494086" r:id="rId5"/>
    <p:sldLayoutId id="2147494087" r:id="rId6"/>
    <p:sldLayoutId id="2147494088" r:id="rId7"/>
    <p:sldLayoutId id="2147494089" r:id="rId8"/>
    <p:sldLayoutId id="2147494090" r:id="rId9"/>
    <p:sldLayoutId id="2147494091" r:id="rId10"/>
    <p:sldLayoutId id="21474940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434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8965B509-1488-6D4B-BBFE-66525BC571A2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434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93" r:id="rId1"/>
    <p:sldLayoutId id="2147494094" r:id="rId2"/>
    <p:sldLayoutId id="2147494095" r:id="rId3"/>
    <p:sldLayoutId id="2147494096" r:id="rId4"/>
    <p:sldLayoutId id="2147494097" r:id="rId5"/>
    <p:sldLayoutId id="2147494098" r:id="rId6"/>
    <p:sldLayoutId id="2147494099" r:id="rId7"/>
    <p:sldLayoutId id="2147494100" r:id="rId8"/>
    <p:sldLayoutId id="2147494101" r:id="rId9"/>
    <p:sldLayoutId id="2147494102" r:id="rId10"/>
    <p:sldLayoutId id="21474941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536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EB323BA3-DD5B-2149-B3FA-B85441BF7E8A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536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04" r:id="rId1"/>
    <p:sldLayoutId id="2147494105" r:id="rId2"/>
    <p:sldLayoutId id="2147494106" r:id="rId3"/>
    <p:sldLayoutId id="2147494107" r:id="rId4"/>
    <p:sldLayoutId id="2147494108" r:id="rId5"/>
    <p:sldLayoutId id="2147494109" r:id="rId6"/>
    <p:sldLayoutId id="2147494110" r:id="rId7"/>
    <p:sldLayoutId id="2147494111" r:id="rId8"/>
    <p:sldLayoutId id="2147494112" r:id="rId9"/>
    <p:sldLayoutId id="2147494113" r:id="rId10"/>
    <p:sldLayoutId id="21474941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Copyright©2014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115" r:id="rId1"/>
    <p:sldLayoutId id="2147494116" r:id="rId2"/>
    <p:sldLayoutId id="2147494117" r:id="rId3"/>
    <p:sldLayoutId id="2147494118" r:id="rId4"/>
    <p:sldLayoutId id="2147494119" r:id="rId5"/>
    <p:sldLayoutId id="2147494120" r:id="rId6"/>
    <p:sldLayoutId id="2147494121" r:id="rId7"/>
    <p:sldLayoutId id="2147494122" r:id="rId8"/>
    <p:sldLayoutId id="2147494123" r:id="rId9"/>
    <p:sldLayoutId id="2147494124" r:id="rId10"/>
    <p:sldLayoutId id="21474941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741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337F18DE-FA8D-184C-AC29-2D38F0AD5780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741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26" r:id="rId1"/>
    <p:sldLayoutId id="2147494127" r:id="rId2"/>
    <p:sldLayoutId id="2147494128" r:id="rId3"/>
    <p:sldLayoutId id="2147494129" r:id="rId4"/>
    <p:sldLayoutId id="2147494130" r:id="rId5"/>
    <p:sldLayoutId id="2147494131" r:id="rId6"/>
    <p:sldLayoutId id="2147494132" r:id="rId7"/>
    <p:sldLayoutId id="2147494133" r:id="rId8"/>
    <p:sldLayoutId id="2147494134" r:id="rId9"/>
    <p:sldLayoutId id="2147494135" r:id="rId10"/>
    <p:sldLayoutId id="21474941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8437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B8DDA12A-AA6B-0140-8EB6-7237EBD13218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8438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37" r:id="rId1"/>
    <p:sldLayoutId id="2147494138" r:id="rId2"/>
    <p:sldLayoutId id="2147494139" r:id="rId3"/>
    <p:sldLayoutId id="2147494140" r:id="rId4"/>
    <p:sldLayoutId id="2147494141" r:id="rId5"/>
    <p:sldLayoutId id="2147494142" r:id="rId6"/>
    <p:sldLayoutId id="2147494143" r:id="rId7"/>
    <p:sldLayoutId id="2147494144" r:id="rId8"/>
    <p:sldLayoutId id="2147494145" r:id="rId9"/>
    <p:sldLayoutId id="2147494146" r:id="rId10"/>
    <p:sldLayoutId id="21474941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946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7F608B96-2F97-9B4E-B13D-49F9AB7888F6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946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48" r:id="rId1"/>
    <p:sldLayoutId id="2147494149" r:id="rId2"/>
    <p:sldLayoutId id="2147494150" r:id="rId3"/>
    <p:sldLayoutId id="2147494151" r:id="rId4"/>
    <p:sldLayoutId id="2147494152" r:id="rId5"/>
    <p:sldLayoutId id="2147494153" r:id="rId6"/>
    <p:sldLayoutId id="2147494154" r:id="rId7"/>
    <p:sldLayoutId id="2147494155" r:id="rId8"/>
    <p:sldLayoutId id="2147494156" r:id="rId9"/>
    <p:sldLayoutId id="2147494157" r:id="rId10"/>
    <p:sldLayoutId id="21474941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8" tIns="46796" rIns="89988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8" tIns="45716" rIns="91428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048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/>
          <a:lstStyle/>
          <a:p>
            <a:pPr algn="r" eaLnBrk="1" hangingPunct="1"/>
            <a:fld id="{BF262AF7-937F-EE4D-98C8-1BD9E87C919C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048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59" r:id="rId1"/>
    <p:sldLayoutId id="2147494160" r:id="rId2"/>
    <p:sldLayoutId id="2147494161" r:id="rId3"/>
    <p:sldLayoutId id="2147494162" r:id="rId4"/>
    <p:sldLayoutId id="2147494163" r:id="rId5"/>
    <p:sldLayoutId id="2147494164" r:id="rId6"/>
    <p:sldLayoutId id="2147494165" r:id="rId7"/>
    <p:sldLayoutId id="2147494166" r:id="rId8"/>
    <p:sldLayoutId id="2147494167" r:id="rId9"/>
    <p:sldLayoutId id="2147494168" r:id="rId10"/>
    <p:sldLayoutId id="21474941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9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58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296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441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585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728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chemeClr val="tx1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chemeClr val="tx1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chemeClr val="tx1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chemeClr val="bg1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chemeClr val="bg1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chemeClr val="bg1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50ACB446-63F1-B54D-A902-348903C828DC}" type="slidenum">
              <a:rPr lang="en-US" altLang="ja-JP" sz="1000">
                <a:solidFill>
                  <a:schemeClr val="bg1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chemeClr val="bg1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05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961" r:id="rId1"/>
    <p:sldLayoutId id="2147493962" r:id="rId2"/>
    <p:sldLayoutId id="2147493963" r:id="rId3"/>
    <p:sldLayoutId id="2147493964" r:id="rId4"/>
    <p:sldLayoutId id="2147493965" r:id="rId5"/>
    <p:sldLayoutId id="2147493966" r:id="rId6"/>
    <p:sldLayoutId id="2147493967" r:id="rId7"/>
    <p:sldLayoutId id="2147493968" r:id="rId8"/>
    <p:sldLayoutId id="2147493969" r:id="rId9"/>
    <p:sldLayoutId id="2147493970" r:id="rId10"/>
    <p:sldLayoutId id="21474939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8" tIns="46796" rIns="89988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8" tIns="45716" rIns="91428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1509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/>
          <a:lstStyle/>
          <a:p>
            <a:pPr algn="r" eaLnBrk="1" hangingPunct="1"/>
            <a:fld id="{A911B6B2-6D9B-254A-82F0-2EC38ABCDF2C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1510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70" r:id="rId1"/>
    <p:sldLayoutId id="2147494171" r:id="rId2"/>
    <p:sldLayoutId id="2147494172" r:id="rId3"/>
    <p:sldLayoutId id="2147494173" r:id="rId4"/>
    <p:sldLayoutId id="2147494174" r:id="rId5"/>
    <p:sldLayoutId id="2147494175" r:id="rId6"/>
    <p:sldLayoutId id="2147494176" r:id="rId7"/>
    <p:sldLayoutId id="2147494177" r:id="rId8"/>
    <p:sldLayoutId id="2147494178" r:id="rId9"/>
    <p:sldLayoutId id="2147494179" r:id="rId10"/>
    <p:sldLayoutId id="21474941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9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58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296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441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585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728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8" tIns="46796" rIns="89988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8" tIns="45716" rIns="91428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253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/>
          <a:lstStyle/>
          <a:p>
            <a:pPr algn="r" eaLnBrk="1" hangingPunct="1"/>
            <a:fld id="{9768CFF3-68D3-0148-8DB2-7430C9557BE9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253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81" r:id="rId1"/>
    <p:sldLayoutId id="2147494182" r:id="rId2"/>
    <p:sldLayoutId id="2147494183" r:id="rId3"/>
    <p:sldLayoutId id="2147494184" r:id="rId4"/>
    <p:sldLayoutId id="2147494185" r:id="rId5"/>
    <p:sldLayoutId id="2147494186" r:id="rId6"/>
    <p:sldLayoutId id="2147494187" r:id="rId7"/>
    <p:sldLayoutId id="2147494188" r:id="rId8"/>
    <p:sldLayoutId id="2147494189" r:id="rId9"/>
    <p:sldLayoutId id="2147494190" r:id="rId10"/>
    <p:sldLayoutId id="21474941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9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58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296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441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585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728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3557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5A338057-3EAC-E949-8648-D3149E72463F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3558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192" r:id="rId1"/>
    <p:sldLayoutId id="2147494193" r:id="rId2"/>
    <p:sldLayoutId id="2147494194" r:id="rId3"/>
    <p:sldLayoutId id="2147494195" r:id="rId4"/>
    <p:sldLayoutId id="2147494196" r:id="rId5"/>
    <p:sldLayoutId id="2147494197" r:id="rId6"/>
    <p:sldLayoutId id="2147494198" r:id="rId7"/>
    <p:sldLayoutId id="2147494199" r:id="rId8"/>
    <p:sldLayoutId id="2147494200" r:id="rId9"/>
    <p:sldLayoutId id="2147494201" r:id="rId10"/>
    <p:sldLayoutId id="21474942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36869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AABB6095-6CF7-3D4B-B0B8-AC3FB71FD79D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36870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03" r:id="rId1"/>
    <p:sldLayoutId id="2147494204" r:id="rId2"/>
    <p:sldLayoutId id="2147494205" r:id="rId3"/>
    <p:sldLayoutId id="2147494206" r:id="rId4"/>
    <p:sldLayoutId id="2147494207" r:id="rId5"/>
    <p:sldLayoutId id="2147494208" r:id="rId6"/>
    <p:sldLayoutId id="2147494209" r:id="rId7"/>
    <p:sldLayoutId id="2147494210" r:id="rId8"/>
    <p:sldLayoutId id="2147494211" r:id="rId9"/>
    <p:sldLayoutId id="2147494212" r:id="rId10"/>
    <p:sldLayoutId id="21474942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3789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A2873FBC-B8CB-144D-A309-FE297A3CCBFB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3789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14" r:id="rId1"/>
    <p:sldLayoutId id="2147494215" r:id="rId2"/>
    <p:sldLayoutId id="2147494216" r:id="rId3"/>
    <p:sldLayoutId id="2147494217" r:id="rId4"/>
    <p:sldLayoutId id="2147494218" r:id="rId5"/>
    <p:sldLayoutId id="2147494219" r:id="rId6"/>
    <p:sldLayoutId id="2147494220" r:id="rId7"/>
    <p:sldLayoutId id="2147494221" r:id="rId8"/>
    <p:sldLayoutId id="2147494222" r:id="rId9"/>
    <p:sldLayoutId id="2147494223" r:id="rId10"/>
    <p:sldLayoutId id="21474942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38917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331EB4D6-A2FA-6D44-96B8-EA49701198E9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38918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25" r:id="rId1"/>
    <p:sldLayoutId id="2147494226" r:id="rId2"/>
    <p:sldLayoutId id="2147494227" r:id="rId3"/>
    <p:sldLayoutId id="2147494228" r:id="rId4"/>
    <p:sldLayoutId id="2147494229" r:id="rId5"/>
    <p:sldLayoutId id="2147494230" r:id="rId6"/>
    <p:sldLayoutId id="2147494231" r:id="rId7"/>
    <p:sldLayoutId id="2147494232" r:id="rId8"/>
    <p:sldLayoutId id="2147494233" r:id="rId9"/>
    <p:sldLayoutId id="2147494234" r:id="rId10"/>
    <p:sldLayoutId id="21474942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39943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eaLnBrk="1" hangingPunct="1"/>
              <a:endParaRPr lang="ja-JP" altLang="en-US" sz="1800" b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endParaRPr>
            </a:p>
          </p:txBody>
        </p:sp>
        <p:sp>
          <p:nvSpPr>
            <p:cNvPr id="39944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eaLnBrk="1" hangingPunct="1"/>
              <a:endParaRPr lang="ja-JP" altLang="en-US" sz="1800" b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endParaRPr>
            </a:p>
          </p:txBody>
        </p:sp>
      </p:grpSp>
      <p:sp>
        <p:nvSpPr>
          <p:cNvPr id="3993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8" tIns="46796" rIns="89988" bIns="46796" anchor="ctr"/>
          <a:lstStyle/>
          <a:p>
            <a:pPr algn="ctr" eaLnBrk="1" hangingPunct="1"/>
            <a:endParaRPr lang="ja-JP" altLang="en-US" sz="1800" b="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8" tIns="45716" rIns="91428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3994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/>
          <a:lstStyle/>
          <a:p>
            <a:pPr algn="r" eaLnBrk="1" hangingPunct="1"/>
            <a:fld id="{F52C71DE-A12E-D845-AEBB-C07DAE6998A8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3994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36" r:id="rId1"/>
    <p:sldLayoutId id="2147494237" r:id="rId2"/>
    <p:sldLayoutId id="2147494238" r:id="rId3"/>
    <p:sldLayoutId id="2147494239" r:id="rId4"/>
    <p:sldLayoutId id="2147494240" r:id="rId5"/>
    <p:sldLayoutId id="2147494241" r:id="rId6"/>
    <p:sldLayoutId id="2147494242" r:id="rId7"/>
    <p:sldLayoutId id="2147494243" r:id="rId8"/>
    <p:sldLayoutId id="2147494244" r:id="rId9"/>
    <p:sldLayoutId id="2147494245" r:id="rId10"/>
    <p:sldLayoutId id="21474942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9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58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296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441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585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728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4096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FFAFC4EE-B937-9E49-A630-9887A9561BC1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4096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47" r:id="rId1"/>
    <p:sldLayoutId id="2147494248" r:id="rId2"/>
    <p:sldLayoutId id="2147494249" r:id="rId3"/>
    <p:sldLayoutId id="2147494250" r:id="rId4"/>
    <p:sldLayoutId id="2147494251" r:id="rId5"/>
    <p:sldLayoutId id="2147494252" r:id="rId6"/>
    <p:sldLayoutId id="2147494253" r:id="rId7"/>
    <p:sldLayoutId id="2147494254" r:id="rId8"/>
    <p:sldLayoutId id="2147494255" r:id="rId9"/>
    <p:sldLayoutId id="2147494256" r:id="rId10"/>
    <p:sldLayoutId id="21474942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622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41989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5B59B5A-0A5E-0C48-83F8-5B398A8B77F4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41990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58" r:id="rId1"/>
    <p:sldLayoutId id="2147494259" r:id="rId2"/>
    <p:sldLayoutId id="2147494260" r:id="rId3"/>
    <p:sldLayoutId id="2147494261" r:id="rId4"/>
    <p:sldLayoutId id="2147494262" r:id="rId5"/>
    <p:sldLayoutId id="2147494263" r:id="rId6"/>
    <p:sldLayoutId id="2147494264" r:id="rId7"/>
    <p:sldLayoutId id="2147494265" r:id="rId8"/>
    <p:sldLayoutId id="2147494266" r:id="rId9"/>
    <p:sldLayoutId id="2147494267" r:id="rId10"/>
    <p:sldLayoutId id="21474942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43015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eaLnBrk="1" hangingPunct="1"/>
              <a:endParaRPr lang="ja-JP" altLang="en-US" sz="1800" b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endParaRPr>
            </a:p>
          </p:txBody>
        </p:sp>
        <p:sp>
          <p:nvSpPr>
            <p:cNvPr id="43016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eaLnBrk="1" hangingPunct="1"/>
              <a:endParaRPr lang="ja-JP" altLang="en-US" sz="1800" b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endParaRPr>
            </a:p>
          </p:txBody>
        </p:sp>
      </p:grpSp>
      <p:sp>
        <p:nvSpPr>
          <p:cNvPr id="43011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0" tIns="46796" rIns="89990" bIns="46796" anchor="ctr"/>
          <a:lstStyle/>
          <a:p>
            <a:pPr algn="ctr" eaLnBrk="1" hangingPunct="1"/>
            <a:endParaRPr lang="ja-JP" altLang="en-US" sz="1800" b="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4301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2F94896E-F8BD-8442-8593-DDB4B1841D35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4301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69" r:id="rId1"/>
    <p:sldLayoutId id="2147494270" r:id="rId2"/>
    <p:sldLayoutId id="2147494271" r:id="rId3"/>
    <p:sldLayoutId id="2147494272" r:id="rId4"/>
    <p:sldLayoutId id="2147494273" r:id="rId5"/>
    <p:sldLayoutId id="2147494274" r:id="rId6"/>
    <p:sldLayoutId id="2147494275" r:id="rId7"/>
    <p:sldLayoutId id="2147494276" r:id="rId8"/>
    <p:sldLayoutId id="2147494277" r:id="rId9"/>
    <p:sldLayoutId id="2147494278" r:id="rId10"/>
    <p:sldLayoutId id="21474942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410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A7E68040-899E-D548-A30D-7A8C1D4AA6E3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410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983" r:id="rId1"/>
    <p:sldLayoutId id="2147493984" r:id="rId2"/>
    <p:sldLayoutId id="2147493985" r:id="rId3"/>
    <p:sldLayoutId id="2147493986" r:id="rId4"/>
    <p:sldLayoutId id="2147493987" r:id="rId5"/>
    <p:sldLayoutId id="2147493988" r:id="rId6"/>
    <p:sldLayoutId id="2147493989" r:id="rId7"/>
    <p:sldLayoutId id="2147493990" r:id="rId8"/>
    <p:sldLayoutId id="2147493991" r:id="rId9"/>
    <p:sldLayoutId id="2147493992" r:id="rId10"/>
    <p:sldLayoutId id="21474939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5" tIns="46798" rIns="89995" bIns="46798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62250" cy="215900"/>
          </a:xfrm>
          <a:prstGeom prst="rect">
            <a:avLst/>
          </a:prstGeom>
          <a:noFill/>
          <a:ln>
            <a:noFill/>
          </a:ln>
        </p:spPr>
        <p:txBody>
          <a:bodyPr wrap="none" lIns="91435" tIns="45718" rIns="91435" bIns="45718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4608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r" eaLnBrk="1" hangingPunct="1"/>
            <a:fld id="{84DB60A2-4302-1D4C-8242-2F1731D3BB35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4608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291" r:id="rId1"/>
    <p:sldLayoutId id="2147494292" r:id="rId2"/>
    <p:sldLayoutId id="2147494293" r:id="rId3"/>
    <p:sldLayoutId id="2147494294" r:id="rId4"/>
    <p:sldLayoutId id="2147494295" r:id="rId5"/>
    <p:sldLayoutId id="2147494296" r:id="rId6"/>
    <p:sldLayoutId id="2147494297" r:id="rId7"/>
    <p:sldLayoutId id="2147494298" r:id="rId8"/>
    <p:sldLayoutId id="2147494299" r:id="rId9"/>
    <p:sldLayoutId id="2147494300" r:id="rId10"/>
    <p:sldLayoutId id="21474943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77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53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53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70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3" rIns="91431" bIns="45713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Copyright©2014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02" r:id="rId1"/>
    <p:sldLayoutId id="2147494303" r:id="rId2"/>
    <p:sldLayoutId id="2147494304" r:id="rId3"/>
    <p:sldLayoutId id="2147494305" r:id="rId4"/>
    <p:sldLayoutId id="2147494306" r:id="rId5"/>
    <p:sldLayoutId id="2147494307" r:id="rId6"/>
    <p:sldLayoutId id="2147494308" r:id="rId7"/>
    <p:sldLayoutId id="2147494309" r:id="rId8"/>
    <p:sldLayoutId id="2147494310" r:id="rId9"/>
    <p:sldLayoutId id="2147494311" r:id="rId10"/>
    <p:sldLayoutId id="21474943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0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30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047" indent="-228549" algn="l" defTabSz="914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45" indent="-228549" algn="l" defTabSz="914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42" indent="-228549" algn="l" defTabSz="914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8" indent="-228549" algn="l" defTabSz="914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1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1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2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7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1" tIns="46793" rIns="89991" bIns="46793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62250" cy="2159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3" rIns="91431" bIns="45713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6042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3" rIns="91431" bIns="45713"/>
          <a:lstStyle/>
          <a:p>
            <a:pPr algn="r" eaLnBrk="1" hangingPunct="1"/>
            <a:fld id="{268845FE-CCD6-8148-8DA1-3E274B12544C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6042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313" r:id="rId1"/>
    <p:sldLayoutId id="2147494314" r:id="rId2"/>
    <p:sldLayoutId id="2147494315" r:id="rId3"/>
    <p:sldLayoutId id="2147494316" r:id="rId4"/>
    <p:sldLayoutId id="2147494317" r:id="rId5"/>
    <p:sldLayoutId id="2147494318" r:id="rId6"/>
    <p:sldLayoutId id="2147494319" r:id="rId7"/>
    <p:sldLayoutId id="2147494320" r:id="rId8"/>
    <p:sldLayoutId id="2147494321" r:id="rId9"/>
    <p:sldLayoutId id="2147494322" r:id="rId10"/>
    <p:sldLayoutId id="21474943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0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30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40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047" indent="-228549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145" indent="-228549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242" indent="-228549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338" indent="-228549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1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1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0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2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7" algn="l" defTabSz="914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7" tIns="46796" rIns="89987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7" tIns="45716" rIns="91427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6144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6" rIns="91427" bIns="45716"/>
          <a:lstStyle/>
          <a:p>
            <a:pPr algn="r" eaLnBrk="1" hangingPunct="1"/>
            <a:fld id="{FBFB9658-7F7E-7F47-A9B8-E90B8F922CE6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6144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324" r:id="rId1"/>
    <p:sldLayoutId id="2147494325" r:id="rId2"/>
    <p:sldLayoutId id="2147494326" r:id="rId3"/>
    <p:sldLayoutId id="2147494327" r:id="rId4"/>
    <p:sldLayoutId id="2147494328" r:id="rId5"/>
    <p:sldLayoutId id="2147494329" r:id="rId6"/>
    <p:sldLayoutId id="2147494330" r:id="rId7"/>
    <p:sldLayoutId id="2147494331" r:id="rId8"/>
    <p:sldLayoutId id="2147494332" r:id="rId9"/>
    <p:sldLayoutId id="2147494333" r:id="rId10"/>
    <p:sldLayoutId id="21474943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06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12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19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25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3846" indent="-228532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0909" indent="-228532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7970" indent="-228532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026" indent="-228532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1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5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6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3" algn="l" defTabSz="91412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Copyright©2017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35" r:id="rId1"/>
    <p:sldLayoutId id="2147494336" r:id="rId2"/>
    <p:sldLayoutId id="2147494337" r:id="rId3"/>
    <p:sldLayoutId id="2147494338" r:id="rId4"/>
    <p:sldLayoutId id="2147494339" r:id="rId5"/>
    <p:sldLayoutId id="2147494340" r:id="rId6"/>
    <p:sldLayoutId id="2147494341" r:id="rId7"/>
    <p:sldLayoutId id="2147494342" r:id="rId8"/>
    <p:sldLayoutId id="2147494343" r:id="rId9"/>
    <p:sldLayoutId id="2147494344" r:id="rId10"/>
    <p:sldLayoutId id="21474943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6349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96115C7C-EFF9-DA46-956B-201B02C19EC4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6349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346" r:id="rId1"/>
    <p:sldLayoutId id="2147494347" r:id="rId2"/>
    <p:sldLayoutId id="2147494348" r:id="rId3"/>
    <p:sldLayoutId id="2147494349" r:id="rId4"/>
    <p:sldLayoutId id="2147494350" r:id="rId5"/>
    <p:sldLayoutId id="2147494351" r:id="rId6"/>
    <p:sldLayoutId id="2147494352" r:id="rId7"/>
    <p:sldLayoutId id="2147494353" r:id="rId8"/>
    <p:sldLayoutId id="2147494354" r:id="rId9"/>
    <p:sldLayoutId id="2147494355" r:id="rId10"/>
    <p:sldLayoutId id="21474943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64517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66C30FE6-2F77-024F-B08B-415188B1A600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64518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357" r:id="rId1"/>
    <p:sldLayoutId id="2147494358" r:id="rId2"/>
    <p:sldLayoutId id="2147494359" r:id="rId3"/>
    <p:sldLayoutId id="2147494360" r:id="rId4"/>
    <p:sldLayoutId id="2147494361" r:id="rId5"/>
    <p:sldLayoutId id="2147494362" r:id="rId6"/>
    <p:sldLayoutId id="2147494363" r:id="rId7"/>
    <p:sldLayoutId id="2147494364" r:id="rId8"/>
    <p:sldLayoutId id="2147494365" r:id="rId9"/>
    <p:sldLayoutId id="2147494366" r:id="rId10"/>
    <p:sldLayoutId id="21474943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Copyright©2017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8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395" r:id="rId1"/>
    <p:sldLayoutId id="2147494396" r:id="rId2"/>
    <p:sldLayoutId id="2147494397" r:id="rId3"/>
    <p:sldLayoutId id="2147494398" r:id="rId4"/>
    <p:sldLayoutId id="2147494399" r:id="rId5"/>
    <p:sldLayoutId id="2147494400" r:id="rId6"/>
    <p:sldLayoutId id="2147494401" r:id="rId7"/>
    <p:sldLayoutId id="2147494402" r:id="rId8"/>
    <p:sldLayoutId id="2147494403" r:id="rId9"/>
    <p:sldLayoutId id="2147494404" r:id="rId10"/>
    <p:sldLayoutId id="21474944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39943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eaLnBrk="1" hangingPunct="1"/>
              <a:endParaRPr lang="ja-JP" altLang="en-US" sz="1800" b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endParaRPr>
            </a:p>
          </p:txBody>
        </p:sp>
        <p:sp>
          <p:nvSpPr>
            <p:cNvPr id="39944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eaLnBrk="1" hangingPunct="1"/>
              <a:endParaRPr lang="ja-JP" altLang="en-US" sz="1800" b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endParaRPr>
            </a:p>
          </p:txBody>
        </p:sp>
      </p:grpSp>
      <p:sp>
        <p:nvSpPr>
          <p:cNvPr id="3993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8" tIns="46796" rIns="89988" bIns="46796" anchor="ctr"/>
          <a:lstStyle/>
          <a:p>
            <a:pPr algn="ctr" eaLnBrk="1" hangingPunct="1"/>
            <a:endParaRPr lang="ja-JP" altLang="en-US" sz="1800" b="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8" tIns="45716" rIns="91428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3994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6" rIns="91428" bIns="45716"/>
          <a:lstStyle/>
          <a:p>
            <a:pPr algn="r" eaLnBrk="1" hangingPunct="1"/>
            <a:fld id="{F52C71DE-A12E-D845-AEBB-C07DAE6998A8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3994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9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07" r:id="rId1"/>
    <p:sldLayoutId id="2147494408" r:id="rId2"/>
    <p:sldLayoutId id="2147494409" r:id="rId3"/>
    <p:sldLayoutId id="2147494410" r:id="rId4"/>
    <p:sldLayoutId id="2147494411" r:id="rId5"/>
    <p:sldLayoutId id="2147494412" r:id="rId6"/>
    <p:sldLayoutId id="2147494413" r:id="rId7"/>
    <p:sldLayoutId id="2147494414" r:id="rId8"/>
    <p:sldLayoutId id="2147494415" r:id="rId9"/>
    <p:sldLayoutId id="2147494416" r:id="rId10"/>
    <p:sldLayoutId id="2147494417" r:id="rId11"/>
    <p:sldLayoutId id="21474944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4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9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58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296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441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585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728" indent="-22857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4341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AF36AA2E-0687-BD47-976E-00FE74E0E3BC}" type="slidenum">
              <a:rPr lang="en-US" altLang="ja-JP" sz="1000" smtClean="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434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21" r:id="rId1"/>
    <p:sldLayoutId id="2147494422" r:id="rId2"/>
    <p:sldLayoutId id="2147494423" r:id="rId3"/>
    <p:sldLayoutId id="2147494424" r:id="rId4"/>
    <p:sldLayoutId id="2147494425" r:id="rId5"/>
    <p:sldLayoutId id="2147494426" r:id="rId6"/>
    <p:sldLayoutId id="2147494427" r:id="rId7"/>
    <p:sldLayoutId id="2147494428" r:id="rId8"/>
    <p:sldLayoutId id="2147494429" r:id="rId9"/>
    <p:sldLayoutId id="2147494430" r:id="rId10"/>
    <p:sldLayoutId id="21474944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512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0EC38F1F-7555-194E-92DD-B0A378BE6E31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512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994" r:id="rId1"/>
    <p:sldLayoutId id="2147493995" r:id="rId2"/>
    <p:sldLayoutId id="2147493996" r:id="rId3"/>
    <p:sldLayoutId id="2147493997" r:id="rId4"/>
    <p:sldLayoutId id="2147493998" r:id="rId5"/>
    <p:sldLayoutId id="2147493999" r:id="rId6"/>
    <p:sldLayoutId id="2147494000" r:id="rId7"/>
    <p:sldLayoutId id="2147494001" r:id="rId8"/>
    <p:sldLayoutId id="2147494002" r:id="rId9"/>
    <p:sldLayoutId id="2147494003" r:id="rId10"/>
    <p:sldLayoutId id="21474940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Copyright©2014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57" r:id="rId1"/>
    <p:sldLayoutId id="2147494458" r:id="rId2"/>
    <p:sldLayoutId id="2147494459" r:id="rId3"/>
    <p:sldLayoutId id="2147494460" r:id="rId4"/>
    <p:sldLayoutId id="2147494461" r:id="rId5"/>
    <p:sldLayoutId id="2147494462" r:id="rId6"/>
    <p:sldLayoutId id="2147494463" r:id="rId7"/>
    <p:sldLayoutId id="2147494464" r:id="rId8"/>
    <p:sldLayoutId id="2147494465" r:id="rId9"/>
    <p:sldLayoutId id="2147494466" r:id="rId10"/>
    <p:sldLayoutId id="21474944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079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155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23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31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3288" indent="-4318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90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150" indent="-39370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2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6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0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3" indent="-228538" algn="l" defTabSz="9141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2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7" tIns="46793" rIns="89987" bIns="46793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7" tIns="45713" rIns="91427" bIns="45713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229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algn="r" eaLnBrk="1" hangingPunct="1"/>
            <a:fld id="{161BAF00-EEEA-FE4E-88B0-C97641D74F07}" type="slidenum">
              <a:rPr lang="en-US" altLang="ja-JP" sz="1000" smtClean="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229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81" r:id="rId1"/>
    <p:sldLayoutId id="2147494482" r:id="rId2"/>
    <p:sldLayoutId id="2147494483" r:id="rId3"/>
    <p:sldLayoutId id="2147494484" r:id="rId4"/>
    <p:sldLayoutId id="2147494485" r:id="rId5"/>
    <p:sldLayoutId id="2147494486" r:id="rId6"/>
    <p:sldLayoutId id="2147494487" r:id="rId7"/>
    <p:sldLayoutId id="2147494488" r:id="rId8"/>
    <p:sldLayoutId id="2147494489" r:id="rId9"/>
    <p:sldLayoutId id="2147494490" r:id="rId10"/>
    <p:sldLayoutId id="21474944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079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15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23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31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3922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0996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070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143" indent="-228538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0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2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5" algn="l" defTabSz="91415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3" tIns="46796" rIns="89993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3" tIns="45716" rIns="91433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41989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/>
          <a:p>
            <a:pPr algn="r" eaLnBrk="1" hangingPunct="1"/>
            <a:fld id="{8B16D36D-EC0E-274E-95E3-0606DD1E0942}" type="slidenum">
              <a:rPr lang="en-US" altLang="ja-JP" sz="1000" smtClean="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41990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94" r:id="rId1"/>
    <p:sldLayoutId id="2147494495" r:id="rId2"/>
    <p:sldLayoutId id="2147494496" r:id="rId3"/>
    <p:sldLayoutId id="2147494497" r:id="rId4"/>
    <p:sldLayoutId id="2147494498" r:id="rId5"/>
    <p:sldLayoutId id="2147494499" r:id="rId6"/>
    <p:sldLayoutId id="2147494500" r:id="rId7"/>
    <p:sldLayoutId id="2147494501" r:id="rId8"/>
    <p:sldLayoutId id="2147494502" r:id="rId9"/>
    <p:sldLayoutId id="2147494503" r:id="rId10"/>
    <p:sldLayoutId id="2147494504" r:id="rId11"/>
    <p:sldLayoutId id="214749450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6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3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502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7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421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89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756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923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1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87" tIns="46796" rIns="89987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7" tIns="45716" rIns="91427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52229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6" rIns="91427" bIns="45716"/>
          <a:lstStyle/>
          <a:p>
            <a:pPr algn="r" eaLnBrk="1" hangingPunct="1"/>
            <a:fld id="{422FB05B-7BAB-CE4A-AED2-D6F2A63AD344}" type="slidenum">
              <a:rPr lang="en-US" altLang="ja-JP" sz="1000" smtClean="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52230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11" r:id="rId1"/>
    <p:sldLayoutId id="2147494512" r:id="rId2"/>
    <p:sldLayoutId id="2147494513" r:id="rId3"/>
    <p:sldLayoutId id="2147494514" r:id="rId4"/>
    <p:sldLayoutId id="2147494515" r:id="rId5"/>
    <p:sldLayoutId id="2147494516" r:id="rId6"/>
    <p:sldLayoutId id="2147494517" r:id="rId7"/>
    <p:sldLayoutId id="2147494518" r:id="rId8"/>
    <p:sldLayoutId id="2147494519" r:id="rId9"/>
    <p:sldLayoutId id="2147494520" r:id="rId10"/>
    <p:sldLayoutId id="2147494521" r:id="rId11"/>
    <p:sldLayoutId id="21474945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696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393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089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786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3296" indent="-22848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0258" indent="-22848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7217" indent="-22848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4168" indent="-228483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5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4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0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6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1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2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21" algn="l" defTabSz="91393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 dirty="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Copyright©2018 All rights reserved by </a:t>
            </a:r>
            <a:r>
              <a:rPr lang="en-US" altLang="ja-JP" sz="1100" dirty="0" err="1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syuukankaconsulting</a:t>
            </a:r>
            <a:endParaRPr lang="ja-JP" altLang="en-US" sz="1100" dirty="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24" r:id="rId1"/>
    <p:sldLayoutId id="2147494525" r:id="rId2"/>
    <p:sldLayoutId id="2147494526" r:id="rId3"/>
    <p:sldLayoutId id="2147494527" r:id="rId4"/>
    <p:sldLayoutId id="2147494528" r:id="rId5"/>
    <p:sldLayoutId id="2147494529" r:id="rId6"/>
    <p:sldLayoutId id="2147494530" r:id="rId7"/>
    <p:sldLayoutId id="2147494531" r:id="rId8"/>
    <p:sldLayoutId id="2147494532" r:id="rId9"/>
    <p:sldLayoutId id="2147494533" r:id="rId10"/>
    <p:sldLayoutId id="21474945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50ACB446-63F1-B54D-A902-348903C828DC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05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2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36" r:id="rId1"/>
    <p:sldLayoutId id="2147494537" r:id="rId2"/>
    <p:sldLayoutId id="2147494538" r:id="rId3"/>
    <p:sldLayoutId id="2147494539" r:id="rId4"/>
    <p:sldLayoutId id="2147494540" r:id="rId5"/>
    <p:sldLayoutId id="2147494541" r:id="rId6"/>
    <p:sldLayoutId id="2147494542" r:id="rId7"/>
    <p:sldLayoutId id="2147494543" r:id="rId8"/>
    <p:sldLayoutId id="2147494544" r:id="rId9"/>
    <p:sldLayoutId id="2147494545" r:id="rId10"/>
    <p:sldLayoutId id="21474945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3" tIns="46796" rIns="89993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3" tIns="45716" rIns="91433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2765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/>
          <a:p>
            <a:pPr algn="r" eaLnBrk="1" hangingPunct="1"/>
            <a:fld id="{3372B3A7-F194-B64E-B35B-3971A1718EE0}" type="slidenum">
              <a:rPr lang="en-US" altLang="ja-JP" sz="1000" smtClean="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2765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3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60" r:id="rId1"/>
    <p:sldLayoutId id="2147494561" r:id="rId2"/>
    <p:sldLayoutId id="2147494562" r:id="rId3"/>
    <p:sldLayoutId id="2147494563" r:id="rId4"/>
    <p:sldLayoutId id="2147494564" r:id="rId5"/>
    <p:sldLayoutId id="2147494565" r:id="rId6"/>
    <p:sldLayoutId id="2147494566" r:id="rId7"/>
    <p:sldLayoutId id="2147494567" r:id="rId8"/>
    <p:sldLayoutId id="2147494568" r:id="rId9"/>
    <p:sldLayoutId id="2147494569" r:id="rId10"/>
    <p:sldLayoutId id="2147494570" r:id="rId11"/>
    <p:sldLayoutId id="21474945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6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3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502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7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421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89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756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923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1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urukawa\Desktop\総合MYファイル\マーケティング\ホームページ関連\習慣化_ロゴデータ\ロゴ_300pix.gif">
            <a:extLst>
              <a:ext uri="{FF2B5EF4-FFF2-40B4-BE49-F238E27FC236}">
                <a16:creationId xmlns:a16="http://schemas.microsoft.com/office/drawing/2014/main" id="{8A0BD8C9-2D30-817F-B937-150467765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正方形/長方形 1">
            <a:extLst>
              <a:ext uri="{FF2B5EF4-FFF2-40B4-BE49-F238E27FC236}">
                <a16:creationId xmlns:a16="http://schemas.microsoft.com/office/drawing/2014/main" id="{FFDFDAD1-AE6B-6AB9-3B4C-A2963D5868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</p:spPr>
        <p:txBody>
          <a:bodyPr lIns="91433" tIns="45716" rIns="91433" bIns="45716">
            <a:spAutoFit/>
          </a:bodyPr>
          <a:lstStyle>
            <a:lvl1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ja-JP" sz="1100" dirty="0">
                <a:solidFill>
                  <a:srgbClr val="000000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Copyright©2024 All rights reserved by </a:t>
            </a:r>
            <a:r>
              <a:rPr lang="en-US" altLang="ja-JP" sz="1100" dirty="0" err="1">
                <a:solidFill>
                  <a:srgbClr val="000000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</a:rPr>
              <a:t>syuukankaconsulting</a:t>
            </a:r>
            <a:endParaRPr lang="ja-JP" altLang="en-US" sz="1100">
              <a:solidFill>
                <a:srgbClr val="000000"/>
              </a:solidFill>
              <a:latin typeface="HGPｺﾞｼｯｸE" panose="020B0900000000000000" pitchFamily="34" charset="-128"/>
              <a:ea typeface="HGPｺﾞｼｯｸE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12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87" r:id="rId1"/>
    <p:sldLayoutId id="2147494588" r:id="rId2"/>
    <p:sldLayoutId id="2147494589" r:id="rId3"/>
    <p:sldLayoutId id="2147494590" r:id="rId4"/>
    <p:sldLayoutId id="2147494591" r:id="rId5"/>
    <p:sldLayoutId id="2147494592" r:id="rId6"/>
    <p:sldLayoutId id="2147494593" r:id="rId7"/>
    <p:sldLayoutId id="2147494594" r:id="rId8"/>
    <p:sldLayoutId id="2147494595" r:id="rId9"/>
    <p:sldLayoutId id="2147494596" r:id="rId10"/>
    <p:sldLayoutId id="21474945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6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35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502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7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1" indent="-228584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9" indent="-228584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6" indent="-228584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3" indent="-228584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1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3">
            <a:extLst>
              <a:ext uri="{FF2B5EF4-FFF2-40B4-BE49-F238E27FC236}">
                <a16:creationId xmlns:a16="http://schemas.microsoft.com/office/drawing/2014/main" id="{488A34C2-EBDE-F446-6AD4-47A06E27C9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>
              <a:extLst>
                <a:ext uri="{FF2B5EF4-FFF2-40B4-BE49-F238E27FC236}">
                  <a16:creationId xmlns:a16="http://schemas.microsoft.com/office/drawing/2014/main" id="{8219A47F-3044-9AC5-9862-B67221A1C0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>
              <a:extLst>
                <a:ext uri="{FF2B5EF4-FFF2-40B4-BE49-F238E27FC236}">
                  <a16:creationId xmlns:a16="http://schemas.microsoft.com/office/drawing/2014/main" id="{BCD54C29-3497-E69E-064D-608B61E91E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>
            <a:extLst>
              <a:ext uri="{FF2B5EF4-FFF2-40B4-BE49-F238E27FC236}">
                <a16:creationId xmlns:a16="http://schemas.microsoft.com/office/drawing/2014/main" id="{0AE80F93-1720-DB1A-7759-E37004126A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3" tIns="46796" rIns="89993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>
            <a:extLst>
              <a:ext uri="{FF2B5EF4-FFF2-40B4-BE49-F238E27FC236}">
                <a16:creationId xmlns:a16="http://schemas.microsoft.com/office/drawing/2014/main" id="{8C92E21D-AB96-61C0-642A-331B1B5F81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3" tIns="45716" rIns="91433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33797" name="Rectangle 11">
            <a:extLst>
              <a:ext uri="{FF2B5EF4-FFF2-40B4-BE49-F238E27FC236}">
                <a16:creationId xmlns:a16="http://schemas.microsoft.com/office/drawing/2014/main" id="{21BDACC2-08F6-7E7A-F53C-9BD7EBF0DB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 lIns="91433" tIns="45716" rIns="91433" bIns="45716"/>
          <a:lstStyle>
            <a:lvl1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7FDC68F-7C72-B247-B1BA-58B03FE305F7}" type="slidenum">
              <a:rPr lang="en-US" altLang="ja-JP" sz="1000" smtClean="0">
                <a:solidFill>
                  <a:srgbClr val="FFFFFF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</a:rPr>
              <a:pPr algn="r" eaLnBrk="1" hangingPunct="1">
                <a:defRPr/>
              </a:pPr>
              <a:t>‹#›</a:t>
            </a:fld>
            <a:endParaRPr lang="en-US" altLang="ja-JP" sz="1000">
              <a:solidFill>
                <a:srgbClr val="FFFFFF"/>
              </a:solidFill>
              <a:latin typeface="HGPｺﾞｼｯｸE" panose="020B0900000000000000" pitchFamily="34" charset="-128"/>
              <a:ea typeface="HGPｺﾞｼｯｸE" panose="020B0900000000000000" pitchFamily="34" charset="-128"/>
            </a:endParaRPr>
          </a:p>
        </p:txBody>
      </p:sp>
      <p:pic>
        <p:nvPicPr>
          <p:cNvPr id="33798" name="Picture 2" descr="C:\Users\furukawa\Desktop\総合MYファイル\マーケティング\ホームページ関連\習慣化_ロゴデータ\ロゴ_300pix.gif">
            <a:extLst>
              <a:ext uri="{FF2B5EF4-FFF2-40B4-BE49-F238E27FC236}">
                <a16:creationId xmlns:a16="http://schemas.microsoft.com/office/drawing/2014/main" id="{5BE8623B-19A7-E670-3C50-187669C4B4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5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99" r:id="rId1"/>
    <p:sldLayoutId id="2147494600" r:id="rId2"/>
    <p:sldLayoutId id="2147494601" r:id="rId3"/>
    <p:sldLayoutId id="2147494602" r:id="rId4"/>
    <p:sldLayoutId id="2147494603" r:id="rId5"/>
    <p:sldLayoutId id="2147494604" r:id="rId6"/>
    <p:sldLayoutId id="2147494605" r:id="rId7"/>
    <p:sldLayoutId id="2147494606" r:id="rId8"/>
    <p:sldLayoutId id="2147494607" r:id="rId9"/>
    <p:sldLayoutId id="2147494608" r:id="rId10"/>
    <p:sldLayoutId id="21474946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6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35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502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7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421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89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756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923" indent="-228584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1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3"/>
          <p:cNvGrpSpPr>
            <a:grpSpLocks/>
          </p:cNvGrpSpPr>
          <p:nvPr userDrawn="1"/>
        </p:nvGrpSpPr>
        <p:grpSpPr bwMode="auto">
          <a:xfrm>
            <a:off x="317503" y="695325"/>
            <a:ext cx="6716713" cy="69850"/>
            <a:chOff x="158" y="263"/>
            <a:chExt cx="4642" cy="44"/>
          </a:xfrm>
        </p:grpSpPr>
        <p:sp>
          <p:nvSpPr>
            <p:cNvPr id="39943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defTabSz="685793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9944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defTabSz="685793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</p:grpSp>
      <p:sp>
        <p:nvSpPr>
          <p:cNvPr id="3993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490" tIns="35097" rIns="67490" bIns="35097" anchor="ctr"/>
          <a:lstStyle/>
          <a:p>
            <a:pPr algn="ctr" defTabSz="685793" fontAlgn="base">
              <a:spcBef>
                <a:spcPct val="0"/>
              </a:spcBef>
              <a:spcAft>
                <a:spcPct val="0"/>
              </a:spcAft>
            </a:pPr>
            <a:endParaRPr lang="ja-JP" altLang="en-US" sz="1350" dirty="0">
              <a:solidFill>
                <a:srgbClr val="00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690" y="6694490"/>
            <a:ext cx="2131012" cy="161577"/>
          </a:xfrm>
          <a:prstGeom prst="rect">
            <a:avLst/>
          </a:prstGeom>
          <a:noFill/>
          <a:ln>
            <a:noFill/>
          </a:ln>
        </p:spPr>
        <p:txBody>
          <a:bodyPr wrap="none" lIns="68570" tIns="34287" rIns="68570" bIns="34287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685793" fontAlgn="base">
              <a:spcBef>
                <a:spcPct val="25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600" b="1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Copyright by </a:t>
            </a:r>
            <a:r>
              <a:rPr lang="en-US" altLang="ja-JP" sz="600" b="1" dirty="0" err="1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syuukankaconsulting</a:t>
            </a:r>
            <a:r>
              <a:rPr lang="en-US" altLang="ja-JP" sz="600" b="1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 Inc. All rights reserved.</a:t>
            </a:r>
          </a:p>
        </p:txBody>
      </p:sp>
      <p:sp>
        <p:nvSpPr>
          <p:cNvPr id="39941" name="Rectangle 11"/>
          <p:cNvSpPr>
            <a:spLocks noChangeArrowheads="1"/>
          </p:cNvSpPr>
          <p:nvPr userDrawn="1"/>
        </p:nvSpPr>
        <p:spPr bwMode="auto">
          <a:xfrm>
            <a:off x="8748713" y="6669089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7" rIns="68570" bIns="34287"/>
          <a:lstStyle/>
          <a:p>
            <a:pPr algn="r" defTabSz="685793" fontAlgn="base">
              <a:spcBef>
                <a:spcPct val="0"/>
              </a:spcBef>
              <a:spcAft>
                <a:spcPct val="0"/>
              </a:spcAft>
            </a:pPr>
            <a:fld id="{F960CE70-F99C-F34C-B798-AA4D00370AFA}" type="slidenum">
              <a:rPr lang="en-US" altLang="ja-JP" sz="750" b="1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 defTabSz="68579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750" b="1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3994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4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11" r:id="rId1"/>
    <p:sldLayoutId id="2147494612" r:id="rId2"/>
    <p:sldLayoutId id="2147494613" r:id="rId3"/>
    <p:sldLayoutId id="2147494614" r:id="rId4"/>
    <p:sldLayoutId id="2147494615" r:id="rId5"/>
    <p:sldLayoutId id="2147494616" r:id="rId6"/>
    <p:sldLayoutId id="2147494617" r:id="rId7"/>
    <p:sldLayoutId id="2147494618" r:id="rId8"/>
    <p:sldLayoutId id="2147494619" r:id="rId9"/>
    <p:sldLayoutId id="2147494620" r:id="rId10"/>
    <p:sldLayoutId id="2147494621" r:id="rId11"/>
    <p:sldLayoutId id="2147494622" r:id="rId12"/>
    <p:sldLayoutId id="214749462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342856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685711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028565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371422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253601" indent="-253601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3636" indent="-210739" algn="l" rtl="0" eaLnBrk="0" fontAlgn="base" hangingPunct="0">
        <a:spcBef>
          <a:spcPct val="20000"/>
        </a:spcBef>
        <a:spcAft>
          <a:spcPct val="0"/>
        </a:spcAft>
        <a:buChar char="–"/>
        <a:defRPr kumimoji="1" sz="21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53670" indent="-167876" algn="l" rtl="0" eaLnBrk="0" fontAlgn="base" hangingPunct="0">
        <a:spcBef>
          <a:spcPct val="20000"/>
        </a:spcBef>
        <a:spcAft>
          <a:spcPct val="0"/>
        </a:spcAft>
        <a:buChar char="•"/>
        <a:defRPr kumimoji="1" sz="18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196567" indent="-167876" algn="l" rtl="0" eaLnBrk="0" fontAlgn="base" hangingPunct="0">
        <a:spcBef>
          <a:spcPct val="20000"/>
        </a:spcBef>
        <a:spcAft>
          <a:spcPct val="0"/>
        </a:spcAft>
        <a:buChar char="–"/>
        <a:defRPr kumimoji="1" sz="15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1539463" indent="-167876" algn="l" rtl="0" eaLnBrk="0" fontAlgn="base" hangingPunct="0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885703" indent="-171428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6pPr>
      <a:lvl7pPr marL="2228558" indent="-171428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7pPr>
      <a:lvl8pPr marL="2571413" indent="-171428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8pPr>
      <a:lvl9pPr marL="2914267" indent="-171428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6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1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5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2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7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33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5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44" algn="l" defTabSz="68571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6149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35E29E61-ADE6-A84B-9400-F596E237F32C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6150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05" r:id="rId1"/>
    <p:sldLayoutId id="2147494006" r:id="rId2"/>
    <p:sldLayoutId id="2147494007" r:id="rId3"/>
    <p:sldLayoutId id="2147494008" r:id="rId4"/>
    <p:sldLayoutId id="2147494009" r:id="rId5"/>
    <p:sldLayoutId id="2147494010" r:id="rId6"/>
    <p:sldLayoutId id="2147494011" r:id="rId7"/>
    <p:sldLayoutId id="2147494012" r:id="rId8"/>
    <p:sldLayoutId id="2147494013" r:id="rId9"/>
    <p:sldLayoutId id="2147494014" r:id="rId10"/>
    <p:sldLayoutId id="21474940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3">
            <a:extLst>
              <a:ext uri="{FF2B5EF4-FFF2-40B4-BE49-F238E27FC236}">
                <a16:creationId xmlns:a16="http://schemas.microsoft.com/office/drawing/2014/main" id="{40555D90-6FD7-A0B5-7357-82A607B958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7500" y="695325"/>
            <a:ext cx="6716714" cy="69850"/>
            <a:chOff x="158" y="263"/>
            <a:chExt cx="4642" cy="44"/>
          </a:xfrm>
        </p:grpSpPr>
        <p:sp>
          <p:nvSpPr>
            <p:cNvPr id="2056" name="Rectangle 14">
              <a:extLst>
                <a:ext uri="{FF2B5EF4-FFF2-40B4-BE49-F238E27FC236}">
                  <a16:creationId xmlns:a16="http://schemas.microsoft.com/office/drawing/2014/main" id="{4E34C102-5831-D5F8-7AC2-C0953281A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35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>
              <a:extLst>
                <a:ext uri="{FF2B5EF4-FFF2-40B4-BE49-F238E27FC236}">
                  <a16:creationId xmlns:a16="http://schemas.microsoft.com/office/drawing/2014/main" id="{5782C570-33D4-51AD-B8A1-193766D72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35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>
            <a:extLst>
              <a:ext uri="{FF2B5EF4-FFF2-40B4-BE49-F238E27FC236}">
                <a16:creationId xmlns:a16="http://schemas.microsoft.com/office/drawing/2014/main" id="{F094A8A5-EBF0-1BAC-E29F-DD3FA77694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67493" tIns="35097" rIns="67493" bIns="35097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35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>
            <a:extLst>
              <a:ext uri="{FF2B5EF4-FFF2-40B4-BE49-F238E27FC236}">
                <a16:creationId xmlns:a16="http://schemas.microsoft.com/office/drawing/2014/main" id="{0CBC7F03-3B65-6A92-6865-D2A674C254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4351" y="6694488"/>
            <a:ext cx="2135827" cy="161577"/>
          </a:xfrm>
          <a:prstGeom prst="rect">
            <a:avLst/>
          </a:prstGeom>
          <a:noFill/>
          <a:ln>
            <a:noFill/>
          </a:ln>
        </p:spPr>
        <p:txBody>
          <a:bodyPr wrap="none" lIns="68573" tIns="34287" rIns="68573" bIns="34287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6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6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6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53253" name="Rectangle 11">
            <a:extLst>
              <a:ext uri="{FF2B5EF4-FFF2-40B4-BE49-F238E27FC236}">
                <a16:creationId xmlns:a16="http://schemas.microsoft.com/office/drawing/2014/main" id="{523A3A04-EC21-E136-B086-A89ACA6BB8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/>
          <a:lstStyle/>
          <a:p>
            <a:pPr algn="r" eaLnBrk="1" hangingPunct="1"/>
            <a:fld id="{D0BDF7A8-6834-5E43-8E81-E9EAAA225184}" type="slidenum">
              <a:rPr lang="en-US" altLang="ja-JP" sz="750">
                <a:solidFill>
                  <a:srgbClr val="FFFFFF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</a:rPr>
              <a:pPr algn="r" eaLnBrk="1" hangingPunct="1"/>
              <a:t>‹#›</a:t>
            </a:fld>
            <a:endParaRPr lang="en-US" altLang="ja-JP" sz="750">
              <a:solidFill>
                <a:srgbClr val="FFFFFF"/>
              </a:solidFill>
              <a:latin typeface="HGPｺﾞｼｯｸE" panose="020B0900000000000000" pitchFamily="34" charset="-128"/>
              <a:ea typeface="HGPｺﾞｼｯｸE" panose="020B0900000000000000" pitchFamily="34" charset="-128"/>
            </a:endParaRPr>
          </a:p>
        </p:txBody>
      </p:sp>
      <p:pic>
        <p:nvPicPr>
          <p:cNvPr id="53254" name="Picture 2" descr="C:\Users\furukawa\Desktop\総合MYファイル\マーケティング\ホームページ関連\習慣化_ロゴデータ\ロゴ_300pix.gif">
            <a:extLst>
              <a:ext uri="{FF2B5EF4-FFF2-40B4-BE49-F238E27FC236}">
                <a16:creationId xmlns:a16="http://schemas.microsoft.com/office/drawing/2014/main" id="{D6AAA461-BAC7-35CF-5C22-228E56A3F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3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25" r:id="rId1"/>
    <p:sldLayoutId id="2147494626" r:id="rId2"/>
    <p:sldLayoutId id="2147494627" r:id="rId3"/>
    <p:sldLayoutId id="2147494628" r:id="rId4"/>
    <p:sldLayoutId id="2147494629" r:id="rId5"/>
    <p:sldLayoutId id="2147494630" r:id="rId6"/>
    <p:sldLayoutId id="2147494631" r:id="rId7"/>
    <p:sldLayoutId id="2147494632" r:id="rId8"/>
    <p:sldLayoutId id="2147494633" r:id="rId9"/>
    <p:sldLayoutId id="2147494634" r:id="rId10"/>
    <p:sldLayoutId id="2147494635" r:id="rId11"/>
    <p:sldLayoutId id="2147494636" r:id="rId12"/>
    <p:sldLayoutId id="2147494637" r:id="rId13"/>
    <p:sldLayoutId id="214749463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342866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685731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028596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371462" algn="ctr" rtl="0" fontAlgn="base">
        <a:spcBef>
          <a:spcPct val="0"/>
        </a:spcBef>
        <a:spcAft>
          <a:spcPct val="0"/>
        </a:spcAft>
        <a:defRPr kumimoji="1" sz="33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254794" indent="-254794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4831" indent="-211931" algn="l" rtl="0" eaLnBrk="0" fontAlgn="base" hangingPunct="0">
        <a:spcBef>
          <a:spcPct val="20000"/>
        </a:spcBef>
        <a:spcAft>
          <a:spcPct val="0"/>
        </a:spcAft>
        <a:buChar char="–"/>
        <a:defRPr kumimoji="1" sz="21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54869" indent="-169069" algn="l" rtl="0" eaLnBrk="0" fontAlgn="base" hangingPunct="0">
        <a:spcBef>
          <a:spcPct val="20000"/>
        </a:spcBef>
        <a:spcAft>
          <a:spcPct val="0"/>
        </a:spcAft>
        <a:buChar char="•"/>
        <a:defRPr kumimoji="1" sz="18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197769" indent="-169069" algn="l" rtl="0" eaLnBrk="0" fontAlgn="base" hangingPunct="0">
        <a:spcBef>
          <a:spcPct val="20000"/>
        </a:spcBef>
        <a:spcAft>
          <a:spcPct val="0"/>
        </a:spcAft>
        <a:buChar char="–"/>
        <a:defRPr kumimoji="1" sz="15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1540669" indent="-169069" algn="l" rtl="0" eaLnBrk="0" fontAlgn="base" hangingPunct="0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885760" indent="-171433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6pPr>
      <a:lvl7pPr marL="2228625" indent="-171433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7pPr>
      <a:lvl8pPr marL="2571491" indent="-171433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8pPr>
      <a:lvl9pPr marL="2914355" indent="-171433" algn="l" rtl="0" fontAlgn="base">
        <a:spcBef>
          <a:spcPct val="20000"/>
        </a:spcBef>
        <a:spcAft>
          <a:spcPct val="0"/>
        </a:spcAft>
        <a:buChar char="»"/>
        <a:defRPr kumimoji="1" sz="15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1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6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2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8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4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7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5" algn="l" defTabSz="68573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3">
            <a:extLst>
              <a:ext uri="{FF2B5EF4-FFF2-40B4-BE49-F238E27FC236}">
                <a16:creationId xmlns:a16="http://schemas.microsoft.com/office/drawing/2014/main" id="{40555D90-6FD7-A0B5-7357-82A607B958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>
              <a:extLst>
                <a:ext uri="{FF2B5EF4-FFF2-40B4-BE49-F238E27FC236}">
                  <a16:creationId xmlns:a16="http://schemas.microsoft.com/office/drawing/2014/main" id="{4E34C102-5831-D5F8-7AC2-C0953281A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>
              <a:extLst>
                <a:ext uri="{FF2B5EF4-FFF2-40B4-BE49-F238E27FC236}">
                  <a16:creationId xmlns:a16="http://schemas.microsoft.com/office/drawing/2014/main" id="{5782C570-33D4-51AD-B8A1-193766D72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>
            <a:extLst>
              <a:ext uri="{FF2B5EF4-FFF2-40B4-BE49-F238E27FC236}">
                <a16:creationId xmlns:a16="http://schemas.microsoft.com/office/drawing/2014/main" id="{F094A8A5-EBF0-1BAC-E29F-DD3FA77694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>
            <a:extLst>
              <a:ext uri="{FF2B5EF4-FFF2-40B4-BE49-F238E27FC236}">
                <a16:creationId xmlns:a16="http://schemas.microsoft.com/office/drawing/2014/main" id="{0CBC7F03-3B65-6A92-6865-D2A674C254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53253" name="Rectangle 11">
            <a:extLst>
              <a:ext uri="{FF2B5EF4-FFF2-40B4-BE49-F238E27FC236}">
                <a16:creationId xmlns:a16="http://schemas.microsoft.com/office/drawing/2014/main" id="{523A3A04-EC21-E136-B086-A89ACA6BB8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D0BDF7A8-6834-5E43-8E81-E9EAAA225184}" type="slidenum">
              <a:rPr lang="en-US" altLang="ja-JP" sz="1000">
                <a:solidFill>
                  <a:srgbClr val="FFFFFF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panose="020B0900000000000000" pitchFamily="34" charset="-128"/>
              <a:ea typeface="HGPｺﾞｼｯｸE" panose="020B0900000000000000" pitchFamily="34" charset="-128"/>
            </a:endParaRPr>
          </a:p>
        </p:txBody>
      </p:sp>
      <p:pic>
        <p:nvPicPr>
          <p:cNvPr id="53254" name="Picture 2" descr="C:\Users\furukawa\Desktop\総合MYファイル\マーケティング\ホームページ関連\習慣化_ロゴデータ\ロゴ_300pix.gif">
            <a:extLst>
              <a:ext uri="{FF2B5EF4-FFF2-40B4-BE49-F238E27FC236}">
                <a16:creationId xmlns:a16="http://schemas.microsoft.com/office/drawing/2014/main" id="{D6AAA461-BAC7-35CF-5C22-228E56A3F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3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40" r:id="rId1"/>
    <p:sldLayoutId id="2147494641" r:id="rId2"/>
    <p:sldLayoutId id="2147494642" r:id="rId3"/>
    <p:sldLayoutId id="2147494643" r:id="rId4"/>
    <p:sldLayoutId id="2147494644" r:id="rId5"/>
    <p:sldLayoutId id="2147494645" r:id="rId6"/>
    <p:sldLayoutId id="2147494646" r:id="rId7"/>
    <p:sldLayoutId id="2147494647" r:id="rId8"/>
    <p:sldLayoutId id="2147494648" r:id="rId9"/>
    <p:sldLayoutId id="2147494649" r:id="rId10"/>
    <p:sldLayoutId id="2147494650" r:id="rId11"/>
    <p:sldLayoutId id="2147494651" r:id="rId12"/>
    <p:sldLayoutId id="214749465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626B46-5828-292B-8CBA-05149397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C07A8C-ABC0-23F8-B632-1AE0BC49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FF625E-172D-EA30-AF9B-E78F582F1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3AC2-E425-0840-986C-7AD19FB1CD16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D7865-B149-D912-0FB1-311FC5C6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9D6D2-7988-E5A5-5795-5D8A723B2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880B-FC66-6545-8628-7E9424079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8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54" r:id="rId1"/>
    <p:sldLayoutId id="2147494655" r:id="rId2"/>
    <p:sldLayoutId id="2147494656" r:id="rId3"/>
    <p:sldLayoutId id="2147494657" r:id="rId4"/>
    <p:sldLayoutId id="2147494658" r:id="rId5"/>
    <p:sldLayoutId id="2147494659" r:id="rId6"/>
    <p:sldLayoutId id="2147494660" r:id="rId7"/>
    <p:sldLayoutId id="2147494661" r:id="rId8"/>
    <p:sldLayoutId id="2147494662" r:id="rId9"/>
    <p:sldLayoutId id="2147494663" r:id="rId10"/>
    <p:sldLayoutId id="2147494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3"/>
          <p:cNvGrpSpPr>
            <a:grpSpLocks/>
          </p:cNvGrpSpPr>
          <p:nvPr userDrawn="1"/>
        </p:nvGrpSpPr>
        <p:grpSpPr bwMode="auto">
          <a:xfrm>
            <a:off x="317501" y="695325"/>
            <a:ext cx="6716713" cy="69850"/>
            <a:chOff x="158" y="263"/>
            <a:chExt cx="4642" cy="44"/>
          </a:xfrm>
        </p:grpSpPr>
        <p:sp>
          <p:nvSpPr>
            <p:cNvPr id="39943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defTabSz="914391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9944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/>
            <a:p>
              <a:pPr defTabSz="914391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</p:grpSp>
      <p:sp>
        <p:nvSpPr>
          <p:cNvPr id="39939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7" tIns="46796" rIns="89987" bIns="46796" anchor="ctr"/>
          <a:lstStyle/>
          <a:p>
            <a:pPr algn="ctr" defTabSz="914391"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9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27" tIns="45716" rIns="91427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391" fontAlgn="base">
              <a:spcBef>
                <a:spcPct val="25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b="1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Copyright by </a:t>
            </a:r>
            <a:r>
              <a:rPr lang="en-US" altLang="ja-JP" sz="800" b="1" dirty="0" err="1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syuukankaconsulting</a:t>
            </a:r>
            <a:r>
              <a:rPr lang="en-US" altLang="ja-JP" sz="800" b="1" dirty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 Inc. All rights reserved.</a:t>
            </a:r>
          </a:p>
        </p:txBody>
      </p:sp>
      <p:sp>
        <p:nvSpPr>
          <p:cNvPr id="39941" name="Rectangle 11"/>
          <p:cNvSpPr>
            <a:spLocks noChangeArrowheads="1"/>
          </p:cNvSpPr>
          <p:nvPr userDrawn="1"/>
        </p:nvSpPr>
        <p:spPr bwMode="auto">
          <a:xfrm>
            <a:off x="8748713" y="6669089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6" rIns="91427" bIns="45716"/>
          <a:lstStyle/>
          <a:p>
            <a:pPr algn="r" defTabSz="914391" fontAlgn="base">
              <a:spcBef>
                <a:spcPct val="0"/>
              </a:spcBef>
              <a:spcAft>
                <a:spcPct val="0"/>
              </a:spcAft>
            </a:pPr>
            <a:fld id="{F960CE70-F99C-F34C-B798-AA4D00370AFA}" type="slidenum">
              <a:rPr lang="en-US" altLang="ja-JP" sz="1000" b="1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 defTabSz="91439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1000" b="1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39942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1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2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66" r:id="rId1"/>
    <p:sldLayoutId id="2147494667" r:id="rId2"/>
    <p:sldLayoutId id="2147494668" r:id="rId3"/>
    <p:sldLayoutId id="2147494669" r:id="rId4"/>
    <p:sldLayoutId id="2147494670" r:id="rId5"/>
    <p:sldLayoutId id="2147494671" r:id="rId6"/>
    <p:sldLayoutId id="2147494672" r:id="rId7"/>
    <p:sldLayoutId id="2147494673" r:id="rId8"/>
    <p:sldLayoutId id="2147494674" r:id="rId9"/>
    <p:sldLayoutId id="2147494675" r:id="rId10"/>
    <p:sldLayoutId id="21474946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4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28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20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562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8135" indent="-33813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8181" indent="-28098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8226" indent="-22383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5422" indent="-22383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2617" indent="-22383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271" indent="-22857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411" indent="-22857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551" indent="-22857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689" indent="-22857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1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4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0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7173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E5685DF4-CD14-924C-8C45-0A87B3548965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717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16" r:id="rId1"/>
    <p:sldLayoutId id="2147494017" r:id="rId2"/>
    <p:sldLayoutId id="2147494018" r:id="rId3"/>
    <p:sldLayoutId id="2147494019" r:id="rId4"/>
    <p:sldLayoutId id="2147494020" r:id="rId5"/>
    <p:sldLayoutId id="2147494021" r:id="rId6"/>
    <p:sldLayoutId id="2147494022" r:id="rId7"/>
    <p:sldLayoutId id="2147494023" r:id="rId8"/>
    <p:sldLayoutId id="2147494024" r:id="rId9"/>
    <p:sldLayoutId id="2147494025" r:id="rId10"/>
    <p:sldLayoutId id="21474940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Copyright©2014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27" r:id="rId1"/>
    <p:sldLayoutId id="2147494028" r:id="rId2"/>
    <p:sldLayoutId id="2147494029" r:id="rId3"/>
    <p:sldLayoutId id="2147494030" r:id="rId4"/>
    <p:sldLayoutId id="2147494031" r:id="rId5"/>
    <p:sldLayoutId id="2147494032" r:id="rId6"/>
    <p:sldLayoutId id="2147494033" r:id="rId7"/>
    <p:sldLayoutId id="2147494034" r:id="rId8"/>
    <p:sldLayoutId id="2147494035" r:id="rId9"/>
    <p:sldLayoutId id="2147494036" r:id="rId10"/>
    <p:sldLayoutId id="21474940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442075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正方形/長方形 1"/>
          <p:cNvSpPr>
            <a:spLocks noChangeArrowheads="1"/>
          </p:cNvSpPr>
          <p:nvPr userDrawn="1"/>
        </p:nvSpPr>
        <p:spPr bwMode="auto">
          <a:xfrm>
            <a:off x="2457450" y="64897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r>
              <a:rPr lang="en-US" altLang="ja-JP" sz="1100">
                <a:solidFill>
                  <a:srgbClr val="000000"/>
                </a:solidFill>
                <a:latin typeface="HGPｺﾞｼｯｸE" charset="0"/>
                <a:ea typeface="HGPｺﾞｼｯｸE" charset="0"/>
                <a:cs typeface="HGPｺﾞｼｯｸE" charset="0"/>
              </a:rPr>
              <a:t>Copyright©2014 All rights reserved by syuukankaconsulting</a:t>
            </a:r>
            <a:endParaRPr lang="ja-JP" altLang="en-US" sz="1100">
              <a:solidFill>
                <a:srgbClr val="000000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38" r:id="rId1"/>
    <p:sldLayoutId id="2147494039" r:id="rId2"/>
    <p:sldLayoutId id="2147494040" r:id="rId3"/>
    <p:sldLayoutId id="2147494041" r:id="rId4"/>
    <p:sldLayoutId id="2147494042" r:id="rId5"/>
    <p:sldLayoutId id="2147494043" r:id="rId6"/>
    <p:sldLayoutId id="2147494044" r:id="rId7"/>
    <p:sldLayoutId id="2147494045" r:id="rId8"/>
    <p:sldLayoutId id="2147494046" r:id="rId9"/>
    <p:sldLayoutId id="2147494047" r:id="rId10"/>
    <p:sldLayoutId id="21474940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  <a:cs typeface="ＭＳ Ｐゴシック" charset="0"/>
        </a:defRPr>
      </a:lvl5pPr>
      <a:lvl6pPr marL="457154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6pPr>
      <a:lvl7pPr marL="914308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7pPr>
      <a:lvl8pPr marL="1371461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8pPr>
      <a:lvl9pPr marL="1828616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50" charset="-128"/>
        </a:defRPr>
      </a:lvl9pPr>
    </p:titleStyle>
    <p:bodyStyle>
      <a:lvl1pPr marL="466725" indent="-466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4875" indent="-433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01750" indent="-392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90688" indent="-384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90738" indent="-39528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0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3"/>
          <p:cNvGrpSpPr>
            <a:grpSpLocks/>
          </p:cNvGrpSpPr>
          <p:nvPr userDrawn="1"/>
        </p:nvGrpSpPr>
        <p:grpSpPr bwMode="auto">
          <a:xfrm>
            <a:off x="317500" y="695325"/>
            <a:ext cx="6716713" cy="69850"/>
            <a:chOff x="158" y="263"/>
            <a:chExt cx="4642" cy="44"/>
          </a:xfrm>
        </p:grpSpPr>
        <p:sp>
          <p:nvSpPr>
            <p:cNvPr id="2056" name="Rectangle 14"/>
            <p:cNvSpPr>
              <a:spLocks noChangeArrowheads="1"/>
            </p:cNvSpPr>
            <p:nvPr userDrawn="1"/>
          </p:nvSpPr>
          <p:spPr bwMode="auto">
            <a:xfrm>
              <a:off x="158" y="263"/>
              <a:ext cx="2871" cy="44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  <p:sp>
          <p:nvSpPr>
            <p:cNvPr id="2057" name="Rectangle 15"/>
            <p:cNvSpPr>
              <a:spLocks noChangeArrowheads="1"/>
            </p:cNvSpPr>
            <p:nvPr userDrawn="1"/>
          </p:nvSpPr>
          <p:spPr bwMode="auto">
            <a:xfrm flipV="1">
              <a:off x="3029" y="264"/>
              <a:ext cx="1771" cy="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08000" tIns="54000" rIns="108000" bIns="54000" anchor="ctr"/>
            <a:lstStyle>
              <a:lvl1pPr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2400" b="1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ja-JP" sz="1800" b="0" dirty="0">
                <a:solidFill>
                  <a:srgbClr val="000000"/>
                </a:solidFill>
                <a:latin typeface="HGPｺﾞｼｯｸE"/>
                <a:ea typeface="HGPｺﾞｼｯｸE"/>
                <a:cs typeface="HGPｺﾞｼｯｸE"/>
              </a:endParaRPr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6732588"/>
            <a:ext cx="9144000" cy="150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txBody>
          <a:bodyPr wrap="none" lIns="89990" tIns="46796" rIns="89990" bIns="46796" anchor="ctr"/>
          <a:lstStyle>
            <a:lvl1pPr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ja-JP" sz="1800" b="0" dirty="0">
              <a:solidFill>
                <a:srgbClr val="000000"/>
              </a:solidFill>
              <a:latin typeface="HGPｺﾞｼｯｸE"/>
              <a:ea typeface="HGPｺﾞｼｯｸE"/>
              <a:cs typeface="HGPｺﾞｼｯｸE"/>
            </a:endParaRPr>
          </a:p>
        </p:txBody>
      </p:sp>
      <p:sp>
        <p:nvSpPr>
          <p:cNvPr id="169992" name="Text Box 10"/>
          <p:cNvSpPr txBox="1">
            <a:spLocks noChangeArrowheads="1"/>
          </p:cNvSpPr>
          <p:nvPr userDrawn="1"/>
        </p:nvSpPr>
        <p:spPr bwMode="auto">
          <a:xfrm>
            <a:off x="3240088" y="6694488"/>
            <a:ext cx="2792412" cy="217487"/>
          </a:xfrm>
          <a:prstGeom prst="rect">
            <a:avLst/>
          </a:prstGeom>
          <a:noFill/>
          <a:ln>
            <a:noFill/>
          </a:ln>
        </p:spPr>
        <p:txBody>
          <a:bodyPr wrap="none" lIns="91430" tIns="45716" rIns="91430" bIns="45716"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Copyright by </a:t>
            </a:r>
            <a:r>
              <a:rPr lang="en-US" altLang="ja-JP" sz="800" dirty="0" err="1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syuukankaconsulting</a:t>
            </a:r>
            <a:r>
              <a:rPr lang="en-US" altLang="ja-JP" sz="800" dirty="0">
                <a:solidFill>
                  <a:srgbClr val="FFFFFF"/>
                </a:solidFill>
                <a:latin typeface="HGPｺﾞｼｯｸE"/>
                <a:ea typeface="HGPｺﾞｼｯｸE"/>
                <a:cs typeface="HGPｺﾞｼｯｸE"/>
              </a:rPr>
              <a:t> Inc. All rights reserved.</a:t>
            </a:r>
          </a:p>
        </p:txBody>
      </p:sp>
      <p:sp>
        <p:nvSpPr>
          <p:cNvPr id="10245" name="Rectangle 11"/>
          <p:cNvSpPr>
            <a:spLocks noChangeArrowheads="1"/>
          </p:cNvSpPr>
          <p:nvPr userDrawn="1"/>
        </p:nvSpPr>
        <p:spPr bwMode="auto">
          <a:xfrm>
            <a:off x="8748713" y="6669088"/>
            <a:ext cx="468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r" eaLnBrk="1" hangingPunct="1"/>
            <a:fld id="{50850EDC-B11B-784D-82ED-A314E5A4EAEE}" type="slidenum">
              <a:rPr lang="en-US" altLang="ja-JP" sz="1000">
                <a:solidFill>
                  <a:srgbClr val="FFFFFF"/>
                </a:solidFill>
                <a:latin typeface="HGPｺﾞｼｯｸE" charset="0"/>
                <a:ea typeface="HGPｺﾞｼｯｸE" charset="0"/>
                <a:cs typeface="HGPｺﾞｼｯｸE" charset="0"/>
              </a:rPr>
              <a:pPr algn="r" eaLnBrk="1" hangingPunct="1"/>
              <a:t>‹#›</a:t>
            </a:fld>
            <a:endParaRPr lang="en-US" altLang="ja-JP" sz="1000">
              <a:solidFill>
                <a:srgbClr val="FFFFFF"/>
              </a:solidFill>
              <a:latin typeface="HGPｺﾞｼｯｸE" charset="0"/>
              <a:ea typeface="HGPｺﾞｼｯｸE" charset="0"/>
              <a:cs typeface="HGPｺﾞｼｯｸE" charset="0"/>
            </a:endParaRPr>
          </a:p>
        </p:txBody>
      </p:sp>
      <p:pic>
        <p:nvPicPr>
          <p:cNvPr id="10246" name="Picture 2" descr="C:\Users\furukawa\Desktop\総合MYファイル\マーケティング\ホームページ関連\習慣化_ロゴデータ\ロゴ_300pix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279400"/>
            <a:ext cx="849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049" r:id="rId1"/>
    <p:sldLayoutId id="2147494050" r:id="rId2"/>
    <p:sldLayoutId id="2147494051" r:id="rId3"/>
    <p:sldLayoutId id="2147494052" r:id="rId4"/>
    <p:sldLayoutId id="2147494053" r:id="rId5"/>
    <p:sldLayoutId id="2147494054" r:id="rId6"/>
    <p:sldLayoutId id="2147494055" r:id="rId7"/>
    <p:sldLayoutId id="2147494056" r:id="rId8"/>
    <p:sldLayoutId id="2147494057" r:id="rId9"/>
    <p:sldLayoutId id="2147494058" r:id="rId10"/>
    <p:sldLayoutId id="21474940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6pPr>
      <a:lvl7pPr marL="914308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7pPr>
      <a:lvl8pPr marL="1371461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8pPr>
      <a:lvl9pPr marL="1828616" algn="ctr" rtl="0" fontAlgn="base">
        <a:spcBef>
          <a:spcPct val="0"/>
        </a:spcBef>
        <a:spcAft>
          <a:spcPct val="0"/>
        </a:spcAft>
        <a:defRPr kumimoji="1" sz="4400">
          <a:solidFill>
            <a:srgbClr val="003366"/>
          </a:solidFill>
          <a:latin typeface="Arial Black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34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8654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5806" indent="-228577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テキスト ボックス 3">
            <a:extLst>
              <a:ext uri="{FF2B5EF4-FFF2-40B4-BE49-F238E27FC236}">
                <a16:creationId xmlns:a16="http://schemas.microsoft.com/office/drawing/2014/main" id="{43259394-FF4B-CF92-58F1-92A20E69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13445"/>
            <a:ext cx="9144000" cy="101565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DeepDriver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ディープドライバー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ｺﾞｼｯｸE" panose="020B0900000000000000" pitchFamily="34" charset="-128"/>
              <a:ea typeface="HGPｺﾞｼｯｸE" panose="020B0900000000000000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本当にやりたいことを言語化する方法</a:t>
            </a:r>
            <a:r>
              <a:rPr lang="en-US" altLang="ja-JP" b="0" dirty="0">
                <a:solidFill>
                  <a:srgbClr val="FFFFFF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 </a:t>
            </a:r>
            <a:r>
              <a:rPr lang="ja-JP" altLang="en-US" b="0">
                <a:solidFill>
                  <a:srgbClr val="FFFFFF"/>
                </a:solidFill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ワークシート集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GPｺﾞｼｯｸE" panose="020B0900000000000000" pitchFamily="34" charset="-128"/>
              <a:ea typeface="HGPｺﾞｼｯｸE" panose="020B0900000000000000" pitchFamily="34" charset="-128"/>
              <a:cs typeface="+mn-cs"/>
            </a:endParaRPr>
          </a:p>
        </p:txBody>
      </p:sp>
      <p:pic>
        <p:nvPicPr>
          <p:cNvPr id="51202" name="図 4">
            <a:extLst>
              <a:ext uri="{FF2B5EF4-FFF2-40B4-BE49-F238E27FC236}">
                <a16:creationId xmlns:a16="http://schemas.microsoft.com/office/drawing/2014/main" id="{46DF1C33-53B3-6F2A-88C2-FFC9984DE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134415"/>
            <a:ext cx="18430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テキスト ボックス 7">
            <a:extLst>
              <a:ext uri="{FF2B5EF4-FFF2-40B4-BE49-F238E27FC236}">
                <a16:creationId xmlns:a16="http://schemas.microsoft.com/office/drawing/2014/main" id="{6D670C6D-5FD6-1FFE-44FC-DA8310611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4523228"/>
            <a:ext cx="4656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>
            <a:lvl1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習慣化コンサルティング株式会社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E" panose="020B0900000000000000" pitchFamily="34" charset="-128"/>
                <a:ea typeface="HGPｺﾞｼｯｸE" panose="020B0900000000000000" pitchFamily="34" charset="-128"/>
                <a:cs typeface="+mn-cs"/>
              </a:rPr>
              <a:t> 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ｺﾞｼｯｸE" panose="020B0900000000000000" pitchFamily="34" charset="-128"/>
              <a:ea typeface="HGPｺﾞｼｯｸE" panose="020B0900000000000000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ACFFB1-F669-7E6C-AE23-FBF91AB13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8843"/>
            <a:ext cx="2150728" cy="3160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01E6E-8244-440F-2DBF-6F96653EE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79D21D-CB48-6E97-1817-23692675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45" y="0"/>
            <a:ext cx="511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6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8522A-5B02-0064-7480-4D510C21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6119C6-035A-A6FC-0997-5C4827A0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26688"/>
            <a:ext cx="5805645" cy="68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3190C-A641-D1C0-13AA-CEE4CCC1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59E83D-15B9-F1D2-5A9C-24A3708C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14" y="0"/>
            <a:ext cx="510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CC165-5253-BEA1-9B43-3314151F2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BCB8B7-2DD7-8483-B4F3-653654A4933E}"/>
              </a:ext>
            </a:extLst>
          </p:cNvPr>
          <p:cNvSpPr txBox="1"/>
          <p:nvPr/>
        </p:nvSpPr>
        <p:spPr>
          <a:xfrm>
            <a:off x="3333342" y="270892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フェーズ３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どう動く？</a:t>
            </a:r>
          </a:p>
        </p:txBody>
      </p:sp>
    </p:spTree>
    <p:extLst>
      <p:ext uri="{BB962C8B-B14F-4D97-AF65-F5344CB8AC3E}">
        <p14:creationId xmlns:p14="http://schemas.microsoft.com/office/powerpoint/2010/main" val="8385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38BE7-DF1F-7A2F-8D9E-FDC00971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B10D025-69C6-E2ED-1E26-C1813EEC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739"/>
            <a:ext cx="8010890" cy="66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6AA0-91EC-7A71-75AA-162C7108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B893129-2B9D-1FB0-C298-1B12E2347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4" y="0"/>
            <a:ext cx="480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D89C-21BA-7EC9-1FCD-6D482671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BC65D45-3845-C2C5-A1C2-DF82964C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37" y="0"/>
            <a:ext cx="469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3196B-58B2-B4D1-9EE4-5BC73910E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F7027D-7D55-E23C-6A65-046C3A5A439B}"/>
              </a:ext>
            </a:extLst>
          </p:cNvPr>
          <p:cNvSpPr txBox="1"/>
          <p:nvPr/>
        </p:nvSpPr>
        <p:spPr>
          <a:xfrm>
            <a:off x="3102510" y="2708920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フェーズ１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何がしたい？</a:t>
            </a:r>
          </a:p>
        </p:txBody>
      </p:sp>
    </p:spTree>
    <p:extLst>
      <p:ext uri="{BB962C8B-B14F-4D97-AF65-F5344CB8AC3E}">
        <p14:creationId xmlns:p14="http://schemas.microsoft.com/office/powerpoint/2010/main" val="245408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F2B8A-C63D-E698-1EEC-C290729E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51DFF84-BA3D-B2DC-47E4-9F15F84D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" y="143635"/>
            <a:ext cx="8103659" cy="65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819B9-1B37-9885-7981-125E634B6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F8CB385-B7EB-670D-948F-625493A2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29" y="163460"/>
            <a:ext cx="4815535" cy="65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4B174-7AF9-B34F-3EAD-D62B3ECC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3B1593F-0030-43A8-7F43-A2CD3414B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56" y="157225"/>
            <a:ext cx="4727688" cy="6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4120-134A-96D9-21FA-278EE3BC3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5862418-4807-23F6-6665-CFB74F78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3" y="0"/>
            <a:ext cx="4698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2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F5753-F46C-0457-556A-041A4392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9B6ABB9-6E3A-C72F-20E4-9ABE6CBF0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37" y="0"/>
            <a:ext cx="6328125" cy="66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2A04D-F606-D28B-D20A-98FC67D5F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C754EB-BEB7-5C06-0703-8405BD8E2875}"/>
              </a:ext>
            </a:extLst>
          </p:cNvPr>
          <p:cNvSpPr txBox="1"/>
          <p:nvPr/>
        </p:nvSpPr>
        <p:spPr>
          <a:xfrm>
            <a:off x="2871677" y="2708920"/>
            <a:ext cx="3416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フェーズ２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どうなりたい？</a:t>
            </a:r>
          </a:p>
        </p:txBody>
      </p:sp>
    </p:spTree>
    <p:extLst>
      <p:ext uri="{BB962C8B-B14F-4D97-AF65-F5344CB8AC3E}">
        <p14:creationId xmlns:p14="http://schemas.microsoft.com/office/powerpoint/2010/main" val="283954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23701-4620-8C32-F041-A33CB5D4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A4E57C-4871-D7F1-E799-5BB720D5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11720"/>
            <a:ext cx="8640960" cy="64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0287"/>
      </p:ext>
    </p:extLst>
  </p:cSld>
  <p:clrMapOvr>
    <a:masterClrMapping/>
  </p:clrMapOvr>
</p:sld>
</file>

<file path=ppt/theme/theme1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4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9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0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1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3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7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5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6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8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9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9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0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1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0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2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3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4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1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35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6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38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9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9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3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37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Eastglob">
  <a:themeElements>
    <a:clrScheme name="1_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1_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ja-JP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1_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35690</TotalTime>
  <Words>31</Words>
  <Application>Microsoft Macintosh PowerPoint</Application>
  <PresentationFormat>画面に合わせる (4:3)</PresentationFormat>
  <Paragraphs>9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53</vt:i4>
      </vt:variant>
      <vt:variant>
        <vt:lpstr>スライド タイトル</vt:lpstr>
      </vt:variant>
      <vt:variant>
        <vt:i4>16</vt:i4>
      </vt:variant>
    </vt:vector>
  </HeadingPairs>
  <TitlesOfParts>
    <vt:vector size="78" baseType="lpstr">
      <vt:lpstr>HGPｺﾞｼｯｸE</vt:lpstr>
      <vt:lpstr>HGP創英角ｺﾞｼｯｸUB</vt:lpstr>
      <vt:lpstr>Meiryo UI</vt:lpstr>
      <vt:lpstr>游ゴシック</vt:lpstr>
      <vt:lpstr>游ゴシック Light</vt:lpstr>
      <vt:lpstr>Arial</vt:lpstr>
      <vt:lpstr>Arial Black</vt:lpstr>
      <vt:lpstr>Verdana</vt:lpstr>
      <vt:lpstr>Wingdings</vt:lpstr>
      <vt:lpstr>2_Profile</vt:lpstr>
      <vt:lpstr>1_Eastglob</vt:lpstr>
      <vt:lpstr>2_Eastglob</vt:lpstr>
      <vt:lpstr>3_Eastglob</vt:lpstr>
      <vt:lpstr>4_Eastglob</vt:lpstr>
      <vt:lpstr>5_Eastglob</vt:lpstr>
      <vt:lpstr>3_Profile</vt:lpstr>
      <vt:lpstr>4_Profile</vt:lpstr>
      <vt:lpstr>6_Eastglob</vt:lpstr>
      <vt:lpstr>5_Profile</vt:lpstr>
      <vt:lpstr>7_Eastglob</vt:lpstr>
      <vt:lpstr>8_Eastglob</vt:lpstr>
      <vt:lpstr>9_Eastglob</vt:lpstr>
      <vt:lpstr>10_Eastglob</vt:lpstr>
      <vt:lpstr>6_Profile</vt:lpstr>
      <vt:lpstr>11_Eastglob</vt:lpstr>
      <vt:lpstr>12_Eastglob</vt:lpstr>
      <vt:lpstr>13_Eastglob</vt:lpstr>
      <vt:lpstr>24_Eastglob</vt:lpstr>
      <vt:lpstr>14_Eastglob</vt:lpstr>
      <vt:lpstr>22_Eastglob</vt:lpstr>
      <vt:lpstr>15_Eastglob</vt:lpstr>
      <vt:lpstr>16_Eastglob</vt:lpstr>
      <vt:lpstr>17_Eastglob</vt:lpstr>
      <vt:lpstr>18_Eastglob</vt:lpstr>
      <vt:lpstr>27_Eastglob</vt:lpstr>
      <vt:lpstr>19_Eastglob</vt:lpstr>
      <vt:lpstr>20_Eastglob</vt:lpstr>
      <vt:lpstr>21_Eastglob</vt:lpstr>
      <vt:lpstr>23_Eastglob</vt:lpstr>
      <vt:lpstr>7_Profile</vt:lpstr>
      <vt:lpstr>25_Eastglob</vt:lpstr>
      <vt:lpstr>26_Eastglob</vt:lpstr>
      <vt:lpstr>8_Profile</vt:lpstr>
      <vt:lpstr>28_Eastglob</vt:lpstr>
      <vt:lpstr>29_Eastglob</vt:lpstr>
      <vt:lpstr>9_Profile</vt:lpstr>
      <vt:lpstr>30_Eastglob</vt:lpstr>
      <vt:lpstr>31_Eastglob</vt:lpstr>
      <vt:lpstr>10_Profile</vt:lpstr>
      <vt:lpstr>32_Eastglob</vt:lpstr>
      <vt:lpstr>33_Eastglob</vt:lpstr>
      <vt:lpstr>34_Eastglob</vt:lpstr>
      <vt:lpstr>11_Profile</vt:lpstr>
      <vt:lpstr>35_Eastglob</vt:lpstr>
      <vt:lpstr>36_Eastglob</vt:lpstr>
      <vt:lpstr>12_Profile</vt:lpstr>
      <vt:lpstr>38_Eastglob</vt:lpstr>
      <vt:lpstr>39_Eastglob</vt:lpstr>
      <vt:lpstr>59_Eastglob</vt:lpstr>
      <vt:lpstr>53_Eastglob</vt:lpstr>
      <vt:lpstr>1_Office テーマ</vt:lpstr>
      <vt:lpstr>37_Eastglob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株式会社エナジースイッチ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テキスト</dc:title>
  <dc:creator>株式会社エナジースイッチ</dc:creator>
  <cp:lastModifiedBy>武士 古川</cp:lastModifiedBy>
  <cp:revision>568</cp:revision>
  <cp:lastPrinted>2024-07-24T04:38:04Z</cp:lastPrinted>
  <dcterms:created xsi:type="dcterms:W3CDTF">2011-04-27T06:40:50Z</dcterms:created>
  <dcterms:modified xsi:type="dcterms:W3CDTF">2024-10-29T10:29:24Z</dcterms:modified>
</cp:coreProperties>
</file>